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3" r:id="rId2"/>
    <p:sldId id="307" r:id="rId3"/>
    <p:sldId id="257" r:id="rId4"/>
    <p:sldId id="258" r:id="rId5"/>
    <p:sldId id="259" r:id="rId6"/>
    <p:sldId id="304" r:id="rId7"/>
    <p:sldId id="305" r:id="rId8"/>
    <p:sldId id="306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AC476-82EE-4679-9B30-A890F1A51CC5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47224-1D75-4D05-8BDF-17C499AD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the students: Why is this picture</a:t>
            </a:r>
            <a:r>
              <a:rPr lang="en-US" baseline="0" dirty="0"/>
              <a:t> a phenomenon? Possible Answers: Lightning is coming out of the top of the cloud. Lightning goes up first.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167C-6B74-457B-AE2D-06ED1099FA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49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the video it is important</a:t>
            </a:r>
            <a:r>
              <a:rPr lang="en-US" baseline="0" dirty="0"/>
              <a:t> to not give information to the students when they ask, “How does that happen?”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167C-6B74-457B-AE2D-06ED1099FA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30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</a:t>
            </a:r>
            <a:r>
              <a:rPr lang="en-US" baseline="0" dirty="0"/>
              <a:t> is important that the students understand how they are being graded and an example of questions that will not provide them with a high score. I ask my students, “why is, “How much is the ketchup packet?”, not a good question to ask. In the rubric to get an “A” all questions must add to your current understanding and to gain more information to solve the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167C-6B74-457B-AE2D-06ED1099FA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4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639A0-9E96-4A82-B1E7-74AEBDA2F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AD3EF0-2C3D-41ED-B7B6-05ADFE6EC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42916-DEB8-4ED9-971F-94505221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3DF4E-DFD0-4606-8153-4062867B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77191-1C24-448F-ABB8-CEBDE1D7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0A7E-B511-45DA-A6E8-F6788360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17154-A350-4CCD-8B9A-474F9AE4D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44EBA-AD35-4FAC-BD0E-A14F6447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57AAB-5BDD-4D91-9A01-1988E99AC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A6ED8-CB80-4196-8D19-DAA2661A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589A7D-C0D3-40EF-B8A4-3771571B9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62BEA-9175-4732-A2D7-8D3A22514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085BE-7057-4963-8E61-7FB7DB141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670EC-FE2F-4FB0-B241-1F674A6B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65A07-8DF7-4B53-AF53-BCDBE2EB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9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11A3F-8125-424D-A030-77C2BEE3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CDC87-49F1-46CD-977B-AA9D98524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17618-A587-48DB-9C83-DBB071FA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6B17E-98C6-42C6-8023-B5B3A1E6F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406AB-87EB-43AE-8ACE-8CDD1BE00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5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71118-4BF8-498C-B628-0F1D35B9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2BCE3-F076-4177-8B52-1FF189C6D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06F53-E85C-4D43-BE0B-CE948A58E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D4628-4740-45B6-8A1B-7F38C51B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55789-5488-4CD3-A910-81E0BE9F8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5911-87AA-4616-9408-1DF681481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983D7-B90E-4BDA-8D77-64F1CB63D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3B898-BF32-4B35-A14F-7D704FFD6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6DF2D-27D5-4978-8EBA-CDA087C45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F00B0-01FF-434C-B522-0F6FF0CA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C0B21-DF12-466D-972B-00C6B310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7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8DD83-A9EF-4F8F-9448-32FF6FBBF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347D7-667C-443C-80BA-F2BF7411B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4CDE0-1709-4218-BDEB-0972582FC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D3EAFA-6CFF-477C-B9C1-664809C69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20772-1937-4778-BD4F-4B2EA592C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70AA47-5FF4-4E7E-BC54-36EA83BC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4F48F-3900-404A-88CB-177CC519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95C9EF-3C3E-4818-952A-4DCE1B0C2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1222C-933C-4866-85F0-D1070B664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5B5878-270E-40BA-915E-A666C9671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8C63A-433C-4C4B-9DFB-ED374CB7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4C0D1-CD84-48FC-9AF0-03EEB4303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680A2-3444-47FD-B011-302BD02F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5C8454-31F8-4ED6-AC8F-82E9F133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C37EA-1391-4820-A0B8-2FEB3F36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0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027DD-0E03-451B-8BCB-3BE45F6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EB247-227B-4EA4-823C-04925246A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F5FB2-B57E-46AB-AB3B-29B5A5FF9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C6AEB-FD47-4107-BC4E-A10E11D6A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EA84F-1DA5-4B3F-9DDE-607EDBE71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37A6D-61F7-4536-B349-B5F6917E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8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10831-0323-4B59-AEB9-753226EFA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6D5AA0-0AEA-47F6-9862-3731D2B6E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87CF0-F903-40D8-9DF6-2BBD04A78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2C759-7F00-4478-9A39-EE2A8735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4A001-CE53-433C-9D9D-ADCFAFD8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519C6-8D3B-467B-A1DB-B8650DE5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0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999A13-2534-4A0A-AA25-5BBEEC2E6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27F92-A109-4CC3-9855-69D8850DE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D0AEC-DB9A-4159-9795-B40AC2D85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3C5E-2D96-4689-BF39-D2C0A3D85D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24F33-1E67-4C2E-A4AC-CB6563092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D9122-08B2-450E-B880-B5C4573E5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576D-1EB5-4613-B7BC-C6C6CFB1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4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M6iC6N12xY" TargetMode="External"/><Relationship Id="rId5" Type="http://schemas.openxmlformats.org/officeDocument/2006/relationships/hyperlink" Target="https://www.youtube.com/watch?v=OM6iC6N12xY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16162E9D-B00D-4E75-9706-A0BFD5D0E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Warm Up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9/3/2020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088D6B-F485-4E92-AFD3-6031C6659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September 5th is “National Cheese Pizza Day.”  What is your favorite type of pizza?  Explain to someone how they would make your favorite type of pizza.</a:t>
            </a:r>
          </a:p>
        </p:txBody>
      </p:sp>
      <p:pic>
        <p:nvPicPr>
          <p:cNvPr id="1026" name="Picture 2" descr="Image result for clip art cheese pizza">
            <a:extLst>
              <a:ext uri="{FF2B5EF4-FFF2-40B4-BE49-F238E27FC236}">
                <a16:creationId xmlns:a16="http://schemas.microsoft.com/office/drawing/2014/main" id="{8211B1D0-C2C4-4425-8727-327FA88EB7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 r="-1" b="-1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45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F7CE7E-8E39-40DA-94CF-79C1B2878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Join me over in Nearpod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5B42E-0FCF-476D-A23A-4C126657B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View the class posts and click on the link for Nearpod.</a:t>
            </a:r>
          </a:p>
          <a:p>
            <a:pPr marL="514350" indent="-514350">
              <a:buAutoNum type="arabicPeriod"/>
            </a:pPr>
            <a:r>
              <a:rPr lang="en-US" dirty="0"/>
              <a:t>Another browser will open, go ahead and log in and answer the 1</a:t>
            </a:r>
            <a:r>
              <a:rPr lang="en-US" baseline="30000" dirty="0"/>
              <a:t>st</a:t>
            </a:r>
            <a:r>
              <a:rPr lang="en-US" dirty="0"/>
              <a:t> question.</a:t>
            </a:r>
          </a:p>
          <a:p>
            <a:pPr marL="514350" indent="-514350">
              <a:buAutoNum type="arabicPeriod"/>
            </a:pPr>
            <a:r>
              <a:rPr lang="en-US" dirty="0"/>
              <a:t>Then wait for the rest of the class to join you there.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experience problems with the link, simply open a browser and pull up Nearpod.com</a:t>
            </a:r>
          </a:p>
          <a:p>
            <a:pPr marL="0" indent="0">
              <a:buNone/>
            </a:pPr>
            <a:r>
              <a:rPr lang="en-US" dirty="0"/>
              <a:t>Code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b="1" dirty="0">
                <a:effectLst/>
              </a:rPr>
              <a:t>DIUNK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8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E1493-C66D-4710-9FDD-333A56D5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281AF-7E2A-44C3-B13D-EABE7F512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dirty="0"/>
              <a:t>WHAT’S NEW IN SCIENCE?</a:t>
            </a:r>
          </a:p>
          <a:p>
            <a:pPr marL="0" indent="0">
              <a:buNone/>
            </a:pPr>
            <a:endParaRPr lang="en-US" sz="3200" dirty="0"/>
          </a:p>
          <a:p>
            <a:pPr lvl="2"/>
            <a:r>
              <a:rPr lang="en-US" sz="3200" dirty="0"/>
              <a:t>DCI: Disciplinary Core Ideas</a:t>
            </a:r>
          </a:p>
          <a:p>
            <a:pPr lvl="2"/>
            <a:r>
              <a:rPr lang="en-US" sz="3200" dirty="0"/>
              <a:t>SEP: Science and Engineering Practices</a:t>
            </a:r>
          </a:p>
          <a:p>
            <a:pPr lvl="2"/>
            <a:r>
              <a:rPr lang="en-US" sz="3200" dirty="0"/>
              <a:t>CCC: Cross-Cutting Concepts</a:t>
            </a:r>
          </a:p>
          <a:p>
            <a:pPr lvl="2"/>
            <a:r>
              <a:rPr lang="en-US" sz="3200" dirty="0"/>
              <a:t>Phenomena</a:t>
            </a:r>
          </a:p>
          <a:p>
            <a:pPr lvl="2"/>
            <a:r>
              <a:rPr lang="en-US" sz="3200" dirty="0"/>
              <a:t>Houghton, Mifflin, Harcourt textbook</a:t>
            </a:r>
          </a:p>
          <a:p>
            <a:pPr lvl="2"/>
            <a:r>
              <a:rPr lang="en-US" sz="3200" dirty="0"/>
              <a:t>State Assessment</a:t>
            </a:r>
          </a:p>
        </p:txBody>
      </p:sp>
    </p:spTree>
    <p:extLst>
      <p:ext uri="{BB962C8B-B14F-4D97-AF65-F5344CB8AC3E}">
        <p14:creationId xmlns:p14="http://schemas.microsoft.com/office/powerpoint/2010/main" val="138777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959D14-A73A-41FC-A308-7A84F1FD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Disciplinary core idea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CDEB9C-E423-41EE-B849-15243D79B12B}"/>
              </a:ext>
            </a:extLst>
          </p:cNvPr>
          <p:cNvSpPr txBox="1"/>
          <p:nvPr/>
        </p:nvSpPr>
        <p:spPr>
          <a:xfrm>
            <a:off x="1367624" y="2490436"/>
            <a:ext cx="9708995" cy="3567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Disciplinary Core Ideas (DCI) are explanations of what you will be learning in a particular unit.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Ex. 7.PS1.1 </a:t>
            </a:r>
            <a:r>
              <a:rPr lang="en-US" sz="2400" dirty="0"/>
              <a:t>Develop and use models to illustrate the structure of atoms,   including the subatomic particles with their relative positions  and charges.</a:t>
            </a:r>
          </a:p>
        </p:txBody>
      </p:sp>
    </p:spTree>
    <p:extLst>
      <p:ext uri="{BB962C8B-B14F-4D97-AF65-F5344CB8AC3E}">
        <p14:creationId xmlns:p14="http://schemas.microsoft.com/office/powerpoint/2010/main" val="346114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BB237-1546-4AA1-B391-1901B78A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Science and Engineering Practices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5FE316-108B-4078-A975-DF874BE10E3F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Science and Engineering Practices (SEPs) are what you will do to learn science content.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Asking Questions and Defining Problems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Developing and Using Models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Planning and Carrying Out Investigations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Analyzing and Interpreting Data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Using mathematics and computational thinking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Constructing Explanations and Designing Solutions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Engaging in Argument from Evidence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Obtaining, Evaluating, and Communicating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255190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1E7530-396C-45F0-92F4-A885648D1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what is a phenomenon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8" r="1" b="4933"/>
          <a:stretch/>
        </p:blipFill>
        <p:spPr bwMode="auto">
          <a:xfrm>
            <a:off x="603671" y="-1"/>
            <a:ext cx="1158832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649" y="721805"/>
            <a:ext cx="3874686" cy="21475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is a Phenomenon?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1DE8B58-F373-409E-A253-4380A6609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F5ACE265-D22D-48CC-99DE-EB81AE92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6FE80EEA-F4ED-4436-8861-0BEAAEFE7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C3642BC8-86E8-47D0-8846-3E4D49E4B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82D35214-3634-4180-BF0E-45B614516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15BE89E6-3D1C-42B5-A950-E72889F8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473771CC-5097-4E08-9606-24B0BC9A0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BE872634-00DA-47BD-880D-5C05FFADC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4F151F5C-DE9B-460E-BC51-471F4A8A5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34557B8A-4D2F-4D0D-B746-59EA8531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764CD8E-E409-4E9B-8E87-746DDE36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8E27A01D-2F01-4286-9453-3FBF6E84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460487A5-12EB-422E-9588-8FF06FAF7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7D522D20-C9F7-4B34-9066-4B43ADAAB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97B04F2C-295B-447A-8941-0AD4F5551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17D7FF91-B366-4534-B9B4-5710926E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B5B8116C-ADD9-4826-9C37-270377E8F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22D01D96-8DB8-40BF-83AC-4CA49EC26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44B584CD-5E60-4B15-847C-B30D15DA1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CF2BB7DC-B968-4F0B-9748-BF0E6E297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id="{CF12C159-3F09-4861-9450-ECD5DB310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6649" y="3379979"/>
            <a:ext cx="3874685" cy="31863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 sz="3200" dirty="0">
                <a:solidFill>
                  <a:schemeClr val="bg1"/>
                </a:solidFill>
              </a:rPr>
              <a:t>Phenomenon is a fact or situation that is observed to exist or happen, especially one whose cause or explanation is in question.</a:t>
            </a:r>
          </a:p>
        </p:txBody>
      </p:sp>
    </p:spTree>
    <p:extLst>
      <p:ext uri="{BB962C8B-B14F-4D97-AF65-F5344CB8AC3E}">
        <p14:creationId xmlns:p14="http://schemas.microsoft.com/office/powerpoint/2010/main" val="228100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Phenomenon: Why does the ketchup packet sink when the bottle is squeezed?</a:t>
            </a:r>
          </a:p>
        </p:txBody>
      </p:sp>
      <p:pic>
        <p:nvPicPr>
          <p:cNvPr id="6" name="OM6iC6N12xY"/>
          <p:cNvPicPr>
            <a:picLocks noGrp="1" noRot="1" noChangeAspect="1"/>
          </p:cNvPicPr>
          <p:nvPr>
            <p:ph idx="1"/>
            <a:videoFile r:link="rId1"/>
          </p:nvPr>
        </p:nvPicPr>
        <p:blipFill rotWithShape="1">
          <a:blip r:embed="rId4"/>
          <a:srcRect t="11855" b="11112"/>
          <a:stretch/>
        </p:blipFill>
        <p:spPr>
          <a:xfrm>
            <a:off x="848895" y="2167905"/>
            <a:ext cx="9194800" cy="35069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4911" y="5674859"/>
            <a:ext cx="5068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https://www.youtube.com/watch?v=OM6iC6N12xY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17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SEP 1: Asking Questions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2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Directions: Explore the bottle with the ketchup packet to see what it does. After a few minutes of exploration, write down questions that you have about what you see.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 r="-1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60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3345" y="110837"/>
            <a:ext cx="11062855" cy="1454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science Closure</a:t>
            </a:r>
            <a:br>
              <a:rPr lang="en-US" dirty="0"/>
            </a:br>
            <a:r>
              <a:rPr lang="en-US" dirty="0"/>
              <a:t>09/03/2020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482436"/>
            <a:ext cx="10820400" cy="4736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Which of the following are examples of Science &amp; engineering practices?</a:t>
            </a:r>
          </a:p>
          <a:p>
            <a:pPr marL="0" indent="0">
              <a:buNone/>
            </a:pP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/>
              <a:t>Asking Questions</a:t>
            </a:r>
          </a:p>
          <a:p>
            <a:pPr marL="742950" indent="-742950">
              <a:buAutoNum type="alphaUcPeriod"/>
            </a:pPr>
            <a:r>
              <a:rPr lang="en-US" sz="3600" dirty="0"/>
              <a:t>Engaging in argument from evidence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3600" dirty="0"/>
              <a:t>Using mathematics and computational thinking</a:t>
            </a:r>
          </a:p>
          <a:p>
            <a:pPr marL="742950" indent="-742950">
              <a:buAutoNum type="alphaUcPeriod"/>
            </a:pPr>
            <a:r>
              <a:rPr lang="en-US" sz="3600" dirty="0"/>
              <a:t>All of the above</a:t>
            </a:r>
          </a:p>
          <a:p>
            <a:pPr marL="742950" indent="-742950">
              <a:buAutoNum type="alpha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1046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Widescreen</PresentationFormat>
  <Paragraphs>54</Paragraphs>
  <Slides>9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Warm Up 9/3/2020</vt:lpstr>
      <vt:lpstr>Join me over in Nearpod</vt:lpstr>
      <vt:lpstr>PowerPoint Presentation</vt:lpstr>
      <vt:lpstr>Disciplinary core idea</vt:lpstr>
      <vt:lpstr>Science and Engineering Practices</vt:lpstr>
      <vt:lpstr>What is a Phenomenon?</vt:lpstr>
      <vt:lpstr>Phenomenon: Why does the ketchup packet sink when the bottle is squeezed?</vt:lpstr>
      <vt:lpstr>SEP 1: Asking Questions</vt:lpstr>
      <vt:lpstr> science Closure 09/03/2020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9/3/2020</dc:title>
  <dc:creator>Ebony Stanford</dc:creator>
  <cp:lastModifiedBy>Ebony Stanford</cp:lastModifiedBy>
  <cp:revision>1</cp:revision>
  <dcterms:created xsi:type="dcterms:W3CDTF">2020-09-03T12:49:53Z</dcterms:created>
  <dcterms:modified xsi:type="dcterms:W3CDTF">2020-09-03T12:50:06Z</dcterms:modified>
</cp:coreProperties>
</file>