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  <p:sldMasterId id="2147483926" r:id="rId2"/>
  </p:sldMasterIdLst>
  <p:notesMasterIdLst>
    <p:notesMasterId r:id="rId29"/>
  </p:notesMasterIdLst>
  <p:sldIdLst>
    <p:sldId id="311" r:id="rId3"/>
    <p:sldId id="256" r:id="rId4"/>
    <p:sldId id="260" r:id="rId5"/>
    <p:sldId id="287" r:id="rId6"/>
    <p:sldId id="288" r:id="rId7"/>
    <p:sldId id="293" r:id="rId8"/>
    <p:sldId id="289" r:id="rId9"/>
    <p:sldId id="290" r:id="rId10"/>
    <p:sldId id="291" r:id="rId11"/>
    <p:sldId id="292" r:id="rId12"/>
    <p:sldId id="294" r:id="rId13"/>
    <p:sldId id="312" r:id="rId14"/>
    <p:sldId id="313" r:id="rId15"/>
    <p:sldId id="258" r:id="rId16"/>
    <p:sldId id="30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9" r:id="rId27"/>
    <p:sldId id="314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93" autoAdjust="0"/>
  </p:normalViewPr>
  <p:slideViewPr>
    <p:cSldViewPr>
      <p:cViewPr varScale="1">
        <p:scale>
          <a:sx n="68" d="100"/>
          <a:sy n="68" d="100"/>
        </p:scale>
        <p:origin x="5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3659382-C55C-401C-9B96-2920EE2FBDC9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9D524B1-5A41-4554-A004-649290293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18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146A43A-B7FE-4680-AE26-0EABF2BAD51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Circulatory System image found at http://www.clker.com/cliparts/3/U/t/k/4/o/circulatory-system-no-labels-hi.png, Person image found</a:t>
            </a:r>
            <a:r>
              <a:rPr lang="en-US" altLang="en-US" baseline="0" dirty="0"/>
              <a:t> at http://www.illustrationsof.com/royalty-free-boy-clipart-illustration-37090.jpg, paramecium image found at http://www.microscope-microscope.org/gallery/Mark-Simmons/images/paramecium2.jpg, Tree image found at http://gallery.yopriceville.com/var/albums/Free-Clipart-Pictures/Trees-PNG-Clipart/Green_Painted_Tree_PNG_Clipart.png, mushroom picture found at http://fc02.deviantart.net/fs37/f/2008/284/5/9/Mushroom_Madness_8_by_Dracoart_Stock.jpg, Bacteria image found at http://themindfulfoodie.com/wp-content/uploads/2012/09/bacteria.jpg, Bird image found at http://1.bp.blogspot.com/-oenpSnKmkRI/Twgc0bwSErI/AAAAAAAAARg/hWWG9IGPKIk/s640/8aug11galahs2sturtNP+%2528180%2529.jpg</a:t>
            </a:r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781E0-3253-49F3-A79A-92E52E5CF8C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8AD053F-CCFD-4C99-8EB3-06C1EE120DEB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30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Cactus picture found at http://www.himhministries.com/uploads/2/5/6/8/25688620/3168713_orig.jpg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Stomach picture found at http://www.newhopemedicalcenter.com/wp-content/uploads/2012/06/stomach.jpg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Circulatory System image found at http://www.clker.com/cliparts/3/U/t/k/4/o/circulatory-system-no-labels-hi.png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Tissue picture found at http://editions.sciencetechnologyaction.com/lessons/3/47/fig1.jpg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Blood cells image found at http://textbookofbacteriology.net/Blood.gif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Panda picture found at http://www.mlmguides.com/wp-content/uploads/2011/09/panda-bear1.jpg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Nerve</a:t>
            </a:r>
            <a:r>
              <a:rPr lang="en-US" altLang="en-US" baseline="0" dirty="0"/>
              <a:t> cell images found at http://www.sciencegeek.net/Biology/review/graphics/Unit8/neuron.png and http://upload.wikimedia.org/wikipedia/en/e/e9/Nerve_cells.gif</a:t>
            </a:r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Muscle image found at http://cnx.org/content/m46495/latest/1118_Muscles_that_Position_the_Pectoral_Girdle.jpg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781E0-3253-49F3-A79A-92E52E5CF8C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Paramecium image found at http://www.artscape.us/aquaculture/paramecium/paramecium_0035.jpg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Brain Image found at http://www.nuffieldfoundation.org/sites/default/files/images/brain.jpg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Corn Stem Tissue Image found at http://micro.magnet.fsu.edu/optics/olympusmicd/galleries/brightfield/images/cornstemlow.jpg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Maple Leaf Image found at http://upload.wikimedia.org/wikipedia/commons/c/c6/Freeman_maple_leaf.jpg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781E0-3253-49F3-A79A-92E52E5CF8C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781E0-3253-49F3-A79A-92E52E5CF8C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781E0-3253-49F3-A79A-92E52E5CF8C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781E0-3253-49F3-A79A-92E52E5CF8C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781E0-3253-49F3-A79A-92E52E5CF8C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Heart image found at http://scjenkinsart.files.wordpress.com/2011/02/heart-graphic.jpg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781E0-3253-49F3-A79A-92E52E5CF8C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Heart image found at http://scjenkinsart.files.wordpress.com/2011/02/heart-graphic.jpg, Circulatory System image found at http://www.clker.com/cliparts/3/U/t/k/4/o/circulatory-system-no-labels-hi.png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781E0-3253-49F3-A79A-92E52E5CF8C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D699C-5C78-4686-8B91-5A5DC8B6D4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DAE90-928C-4EEA-9B0D-755D538C13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19027-7567-48CA-A219-BA817B023F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B7763-ACE6-4DCC-8066-7C27FE6D33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361CC-D148-4110-9645-241C605C6C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7EA31-38BE-40AA-BE7D-AEAAD2C560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29004-C1D8-43DF-80AE-892F208F55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69794-6EE8-4EA1-A687-CE5E908C08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D8AC7-7354-4F7A-B9EC-4A3B38AEF9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8B43E-E75A-4485-81A0-977420B446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91714-92F3-44EC-9B82-A7260F1589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68EF0-BA02-4B30-96D8-63A0A46439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15A42-0B99-4599-85B3-322156D1AC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C4EDE-4169-4D5A-B55A-F5E28002CC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A6A33-7B0F-41EB-9BB7-18E5648918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E19D5-AF30-4104-9135-F9418FA297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EE37F-5299-4669-8F13-47299C9E39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7408E-6CBE-44D3-8E37-BB7071908E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EEFC-4733-4A43-8E3B-507B52A644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B209E-569D-412F-BCAB-814BBA7D3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36B7E-2B59-43C7-B21E-469F2379E7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F798A-4AAF-4C41-BCD4-34FE931B68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509EF10-C88D-4263-8A0D-8EF528FF12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09EF10-C88D-4263-8A0D-8EF528FF12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control" Target="../activeX/activeX2.xml"/><Relationship Id="rId7" Type="http://schemas.openxmlformats.org/officeDocument/2006/relationships/image" Target="../media/image3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3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5.wdp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../../bonemuscleskinreview/specialized%20cells%20and%20tissue.asx" TargetMode="External"/><Relationship Id="rId7" Type="http://schemas.openxmlformats.org/officeDocument/2006/relationships/hyperlink" Target="../../bonemuscleskinreview/bone%20cells%2013%20secs.as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hyperlink" Target="../../bonemuscleskinreview/5-bones%20light%20and%20strong.asx" TargetMode="External"/><Relationship Id="rId4" Type="http://schemas.openxmlformats.org/officeDocument/2006/relationships/image" Target="../media/image19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Science Warm Up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11/26/18</a:t>
            </a:r>
          </a:p>
        </p:txBody>
      </p:sp>
      <p:pic>
        <p:nvPicPr>
          <p:cNvPr id="1031" name="Picture 15" descr="Description: http://pasmedia.discoveryeducation.com/pas/assessments_practice/SC-07/images/1004a.gif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4250" y="2967038"/>
            <a:ext cx="2095500" cy="2143125"/>
          </a:xfrm>
          <a:noFill/>
        </p:spPr>
      </p:pic>
      <p:sp>
        <p:nvSpPr>
          <p:cNvPr id="10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0" y="1828800"/>
            <a:ext cx="9144000" cy="42973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What cell structure stores water and is indicated by the number 1 in the diagram?</a:t>
            </a:r>
          </a:p>
          <a:p>
            <a:pPr marL="0" indent="0">
              <a:buFontTx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dirty="0"/>
              <a:t>A. Lysosome</a:t>
            </a:r>
          </a:p>
          <a:p>
            <a:pPr marL="0" indent="0">
              <a:buNone/>
              <a:defRPr/>
            </a:pPr>
            <a:r>
              <a:rPr lang="en-US" dirty="0"/>
              <a:t>B. Mitochondria</a:t>
            </a:r>
          </a:p>
          <a:p>
            <a:pPr marL="0" indent="0">
              <a:buNone/>
              <a:defRPr/>
            </a:pPr>
            <a:r>
              <a:rPr lang="en-US" dirty="0"/>
              <a:t>C. Chloroplast</a:t>
            </a:r>
          </a:p>
          <a:p>
            <a:pPr marL="0" indent="0">
              <a:buNone/>
              <a:defRPr/>
            </a:pPr>
            <a:r>
              <a:rPr lang="en-US"/>
              <a:t>D. Vacuole</a:t>
            </a: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4" name="DefaultOcx" r:id="rId2" imgW="257040" imgH="304920"/>
        </mc:Choice>
        <mc:Fallback>
          <p:control name="DefaultOcx" r:id="rId2" imgW="257040" imgH="304920">
            <p:pic>
              <p:nvPicPr>
                <p:cNvPr id="1026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5" name="HTMLOption1" r:id="rId3" imgW="257040" imgH="304920"/>
        </mc:Choice>
        <mc:Fallback>
          <p:control name="HTMLOption1" r:id="rId3" imgW="257040" imgH="304920">
            <p:pic>
              <p:nvPicPr>
                <p:cNvPr id="1027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6" name="HTMLOption2" r:id="rId4" imgW="257040" imgH="304920"/>
        </mc:Choice>
        <mc:Fallback>
          <p:control name="HTMLOption2" r:id="rId4" imgW="257040" imgH="304920">
            <p:pic>
              <p:nvPicPr>
                <p:cNvPr id="1028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7" name="HTMLOption3" r:id="rId5" imgW="257040" imgH="304920"/>
        </mc:Choice>
        <mc:Fallback>
          <p:control name="HTMLOption3" r:id="rId5" imgW="257040" imgH="304920">
            <p:pic>
              <p:nvPicPr>
                <p:cNvPr id="1029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39427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5257800"/>
            <a:ext cx="4648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Levels of Organization</a:t>
            </a:r>
          </a:p>
        </p:txBody>
      </p:sp>
      <p:pic>
        <p:nvPicPr>
          <p:cNvPr id="118786" name="Picture 2" descr="http://scjenkinsart.files.wordpress.com/2011/02/heart-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2" b="98182" l="4510" r="953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085">
            <a:off x="5128875" y="-171803"/>
            <a:ext cx="2587753" cy="334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0" name="Picture 2" descr="http://www.clker.com/cliparts/3/U/t/k/4/o/circulatory-system-no-labels-h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304800"/>
            <a:ext cx="24003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3385" y="734656"/>
            <a:ext cx="5243015" cy="5742344"/>
          </a:xfrm>
        </p:spPr>
        <p:txBody>
          <a:bodyPr>
            <a:normAutofit fontScale="77500" lnSpcReduction="20000"/>
          </a:bodyPr>
          <a:lstStyle/>
          <a:p>
            <a:pPr marL="365760" lvl="1" indent="0">
              <a:lnSpc>
                <a:spcPct val="90000"/>
              </a:lnSpc>
              <a:buNone/>
              <a:defRPr/>
            </a:pPr>
            <a:r>
              <a:rPr lang="en-US" sz="6500" dirty="0">
                <a:latin typeface="Showcard Gothic" panose="04020904020102020604" pitchFamily="82" charset="0"/>
              </a:rPr>
              <a:t>Organ</a:t>
            </a:r>
          </a:p>
          <a:p>
            <a:pPr marL="365760" lvl="1" indent="0">
              <a:lnSpc>
                <a:spcPct val="90000"/>
              </a:lnSpc>
              <a:buNone/>
              <a:defRPr/>
            </a:pPr>
            <a:r>
              <a:rPr lang="en-US" sz="6500" dirty="0">
                <a:latin typeface="Showcard Gothic" panose="04020904020102020604" pitchFamily="82" charset="0"/>
              </a:rPr>
              <a:t>Systems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  <a:p>
            <a:pPr lvl="1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</a:rPr>
              <a:t>A group of organs that work together to perform certain functions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Examples: </a:t>
            </a:r>
            <a:r>
              <a:rPr lang="en-US" sz="4000" dirty="0">
                <a:solidFill>
                  <a:srgbClr val="FF0000"/>
                </a:solidFill>
              </a:rPr>
              <a:t>circulatory system </a:t>
            </a:r>
            <a:r>
              <a:rPr lang="en-US" sz="4000" dirty="0"/>
              <a:t>(blood, heart, lungs, etc.) and </a:t>
            </a:r>
            <a:r>
              <a:rPr lang="en-US" sz="4000" dirty="0">
                <a:solidFill>
                  <a:srgbClr val="FF0000"/>
                </a:solidFill>
              </a:rPr>
              <a:t>nervous system </a:t>
            </a:r>
            <a:r>
              <a:rPr lang="en-US" sz="4000" dirty="0"/>
              <a:t>(brain, nerves, spinal cord, etc.)</a:t>
            </a:r>
          </a:p>
        </p:txBody>
      </p:sp>
    </p:spTree>
    <p:extLst>
      <p:ext uri="{BB962C8B-B14F-4D97-AF65-F5344CB8AC3E}">
        <p14:creationId xmlns:p14="http://schemas.microsoft.com/office/powerpoint/2010/main" val="282994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878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3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5257800"/>
            <a:ext cx="4648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Levels of Organization</a:t>
            </a:r>
          </a:p>
        </p:txBody>
      </p:sp>
      <p:pic>
        <p:nvPicPr>
          <p:cNvPr id="124930" name="Picture 2" descr="http://www.clker.com/cliparts/3/U/t/k/4/o/circulatory-system-no-labels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304800"/>
            <a:ext cx="24003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-175715" y="685800"/>
            <a:ext cx="5243015" cy="4876800"/>
          </a:xfrm>
        </p:spPr>
        <p:txBody>
          <a:bodyPr>
            <a:normAutofit fontScale="85000" lnSpcReduction="20000"/>
          </a:bodyPr>
          <a:lstStyle/>
          <a:p>
            <a:pPr marL="365760" lvl="1" indent="0">
              <a:lnSpc>
                <a:spcPct val="90000"/>
              </a:lnSpc>
              <a:buNone/>
              <a:defRPr/>
            </a:pPr>
            <a:r>
              <a:rPr lang="en-US" sz="6500" dirty="0">
                <a:latin typeface="Showcard Gothic" panose="04020904020102020604" pitchFamily="82" charset="0"/>
              </a:rPr>
              <a:t>Organisms</a:t>
            </a:r>
            <a:br>
              <a:rPr lang="en-US" sz="4000" dirty="0"/>
            </a:br>
            <a:endParaRPr lang="en-US" sz="40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</a:rPr>
              <a:t>A living thing that can carry out all life processes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Most complex level of organization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Some organisms are made of only one cell (like bacteria &amp; paramecium)</a:t>
            </a:r>
          </a:p>
        </p:txBody>
      </p:sp>
      <p:pic>
        <p:nvPicPr>
          <p:cNvPr id="126984" name="Picture 8" descr="http://fc02.deviantart.net/fs37/f/2008/284/5/9/Mushroom_Madness_8_by_Dracoart_Stoc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3" t="25635" r="30288" b="9852"/>
          <a:stretch/>
        </p:blipFill>
        <p:spPr bwMode="auto">
          <a:xfrm>
            <a:off x="4727914" y="4572000"/>
            <a:ext cx="1501436" cy="15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2" name="Picture 6" descr="http://gallery.yopriceville.com/var/albums/Free-Clipart-Pictures/Trees-PNG-Clipart/Green_Painted_Tree_PNG_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4348"/>
            <a:ext cx="4409363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78" name="Picture 2" descr="http://www.illustrationsof.com/royalty-free-boy-clipart-illustration-37090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476" l="16750" r="8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4349"/>
            <a:ext cx="44450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0" name="Picture 4" descr="http://www.microscope-microscope.org/gallery/Mark-Simmons/images/paramecium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0" t="15123" r="11407" b="12963"/>
          <a:stretch/>
        </p:blipFill>
        <p:spPr bwMode="auto">
          <a:xfrm>
            <a:off x="3105940" y="5029200"/>
            <a:ext cx="1694660" cy="166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6" name="Picture 10" descr="http://themindfulfoodie.com/wp-content/uploads/2012/09/bacteria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5" t="27359" r="12332" b="36320"/>
          <a:stretch/>
        </p:blipFill>
        <p:spPr bwMode="auto">
          <a:xfrm>
            <a:off x="245791" y="5369990"/>
            <a:ext cx="2683117" cy="132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1.bp.blogspot.com/-oenpSnKmkRI/Twgc0bwSErI/AAAAAAAAARg/hWWG9IGPKIk/s640/8aug11galahs2sturtNP+%2528180%2529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425" b="81609" l="41094" r="7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56" t="12218" r="27777" b="19519"/>
          <a:stretch/>
        </p:blipFill>
        <p:spPr bwMode="auto">
          <a:xfrm>
            <a:off x="7924800" y="-36983"/>
            <a:ext cx="1219200" cy="179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84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The levels of organization from simplest to most complex are: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Cells</a:t>
            </a:r>
          </a:p>
          <a:p>
            <a:pPr eaLnBrk="1" hangingPunct="1"/>
            <a:r>
              <a:rPr lang="en-US" altLang="en-US"/>
              <a:t>Tissues </a:t>
            </a:r>
          </a:p>
          <a:p>
            <a:pPr eaLnBrk="1" hangingPunct="1"/>
            <a:r>
              <a:rPr lang="en-US" altLang="en-US"/>
              <a:t>Organs</a:t>
            </a:r>
          </a:p>
          <a:p>
            <a:pPr eaLnBrk="1" hangingPunct="1"/>
            <a:r>
              <a:rPr lang="en-US" altLang="en-US"/>
              <a:t>System</a:t>
            </a:r>
          </a:p>
          <a:p>
            <a:pPr eaLnBrk="1" hangingPunct="1"/>
            <a:r>
              <a:rPr lang="en-US" altLang="en-US"/>
              <a:t>Organism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038600" y="17526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5130" name="Picture 10" descr="1679">
            <a:hlinkClick r:id="rId3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8800"/>
            <a:ext cx="19050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modern_femur_front">
            <a:hlinkClick r:id="rId5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5200"/>
            <a:ext cx="1708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image010">
            <a:hlinkClick r:id="rId7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17621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skeleton_skeletal_system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05200"/>
            <a:ext cx="19272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1828800" y="2209800"/>
            <a:ext cx="1600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V="1">
            <a:off x="2133600" y="2286000"/>
            <a:ext cx="47244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2133600" y="3429000"/>
            <a:ext cx="16002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2133600" y="4114800"/>
            <a:ext cx="44958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8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Let’s Review….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1D19"/>
                </a:solidFill>
              </a:rPr>
              <a:t>1</a:t>
            </a:r>
            <a:r>
              <a:rPr lang="en-US" altLang="en-US" baseline="30000">
                <a:solidFill>
                  <a:srgbClr val="FF1D19"/>
                </a:solidFill>
              </a:rPr>
              <a:t>st</a:t>
            </a:r>
            <a:r>
              <a:rPr lang="en-US" altLang="en-US">
                <a:solidFill>
                  <a:srgbClr val="FF1D19"/>
                </a:solidFill>
              </a:rPr>
              <a:t> Level: Cells</a:t>
            </a:r>
            <a:r>
              <a:rPr lang="en-US" altLang="en-US"/>
              <a:t> working together form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62000" y="4495800"/>
            <a:ext cx="792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>
                <a:solidFill>
                  <a:srgbClr val="FF1D19"/>
                </a:solidFill>
              </a:rPr>
              <a:t>  4</a:t>
            </a:r>
            <a:r>
              <a:rPr lang="en-US" altLang="en-US" sz="3200" baseline="30000">
                <a:solidFill>
                  <a:srgbClr val="FF1D19"/>
                </a:solidFill>
              </a:rPr>
              <a:t>th</a:t>
            </a:r>
            <a:r>
              <a:rPr lang="en-US" altLang="en-US" sz="3200">
                <a:solidFill>
                  <a:srgbClr val="FF1D19"/>
                </a:solidFill>
              </a:rPr>
              <a:t> Level: Organ Systems,</a:t>
            </a:r>
            <a:r>
              <a:rPr lang="en-US" altLang="en-US" sz="3200"/>
              <a:t> which work                     together to form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762000" y="2667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>
                <a:solidFill>
                  <a:srgbClr val="FF1D19"/>
                </a:solidFill>
              </a:rPr>
              <a:t>2</a:t>
            </a:r>
            <a:r>
              <a:rPr lang="en-US" altLang="en-US" sz="3200" baseline="30000">
                <a:solidFill>
                  <a:srgbClr val="FF1D19"/>
                </a:solidFill>
              </a:rPr>
              <a:t>nd</a:t>
            </a:r>
            <a:r>
              <a:rPr lang="en-US" altLang="en-US" sz="3200">
                <a:solidFill>
                  <a:srgbClr val="FF1D19"/>
                </a:solidFill>
              </a:rPr>
              <a:t> Level: Tissues,</a:t>
            </a:r>
            <a:r>
              <a:rPr lang="en-US" altLang="en-US" sz="3200"/>
              <a:t> which can form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762000" y="3429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>
                <a:solidFill>
                  <a:srgbClr val="FF1D19"/>
                </a:solidFill>
              </a:rPr>
              <a:t>3</a:t>
            </a:r>
            <a:r>
              <a:rPr lang="en-US" altLang="en-US" sz="3200" baseline="30000">
                <a:solidFill>
                  <a:srgbClr val="FF1D19"/>
                </a:solidFill>
              </a:rPr>
              <a:t>rd</a:t>
            </a:r>
            <a:r>
              <a:rPr lang="en-US" altLang="en-US" sz="3200">
                <a:solidFill>
                  <a:srgbClr val="FF1D19"/>
                </a:solidFill>
              </a:rPr>
              <a:t> Level: Organs,</a:t>
            </a:r>
            <a:r>
              <a:rPr lang="en-US" altLang="en-US" sz="3200"/>
              <a:t> which work together to form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62000" y="5592763"/>
            <a:ext cx="426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>
                <a:solidFill>
                  <a:srgbClr val="FF1D19"/>
                </a:solidFill>
              </a:rPr>
              <a:t>  5</a:t>
            </a:r>
            <a:r>
              <a:rPr lang="en-US" altLang="en-US" sz="3200" baseline="30000">
                <a:solidFill>
                  <a:srgbClr val="FF1D19"/>
                </a:solidFill>
              </a:rPr>
              <a:t>th</a:t>
            </a:r>
            <a:r>
              <a:rPr lang="en-US" altLang="en-US" sz="3200">
                <a:solidFill>
                  <a:srgbClr val="FF1D19"/>
                </a:solidFill>
              </a:rPr>
              <a:t> Level: Organisms!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06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/>
      <p:bldP spid="18438" grpId="0" autoUpdateAnimBg="0"/>
      <p:bldP spid="18439" grpId="0" autoUpdateAnimBg="0"/>
      <p:bldP spid="18440" grpId="0" autoUpdateAnimBg="0"/>
      <p:bldP spid="1844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57066"/>
            <a:ext cx="3771900" cy="50292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5556913" y="2597624"/>
            <a:ext cx="3200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Cacti are often found in desert environments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to live and survive in its environment</a:t>
            </a:r>
          </a:p>
        </p:txBody>
      </p:sp>
      <p:sp>
        <p:nvSpPr>
          <p:cNvPr id="4" name="TextBox 3"/>
          <p:cNvSpPr txBox="1"/>
          <p:nvPr/>
        </p:nvSpPr>
        <p:spPr>
          <a:xfrm rot="20068873">
            <a:off x="608467" y="2632694"/>
            <a:ext cx="77646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C00000"/>
                </a:solidFill>
                <a:latin typeface="Stencil" panose="040409050D0802020404" pitchFamily="82" charset="0"/>
              </a:rPr>
              <a:t>ORGANism</a:t>
            </a:r>
            <a:endParaRPr lang="en-US" sz="11500" b="1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newhopemedicalcenter.com/wp-content/uploads/2012/06/stoma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4648200" cy="415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5556913" y="1524000"/>
            <a:ext cx="3200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the stomach is part of the digestive tract in many animals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to break down food, and store it to later be absorbed by the intestines</a:t>
            </a:r>
          </a:p>
        </p:txBody>
      </p:sp>
      <p:sp>
        <p:nvSpPr>
          <p:cNvPr id="4" name="TextBox 3"/>
          <p:cNvSpPr txBox="1"/>
          <p:nvPr/>
        </p:nvSpPr>
        <p:spPr>
          <a:xfrm rot="20068873">
            <a:off x="1857235" y="2598549"/>
            <a:ext cx="5410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ORGAN</a:t>
            </a:r>
          </a:p>
        </p:txBody>
      </p:sp>
    </p:spTree>
    <p:extLst>
      <p:ext uri="{BB962C8B-B14F-4D97-AF65-F5344CB8AC3E}">
        <p14:creationId xmlns:p14="http://schemas.microsoft.com/office/powerpoint/2010/main" val="44715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5029200" y="1524000"/>
            <a:ext cx="372811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the circulatory system is in the human body, as well as many other organisms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It transports oxygen and sugar to all cells within the body</a:t>
            </a:r>
          </a:p>
        </p:txBody>
      </p:sp>
      <p:pic>
        <p:nvPicPr>
          <p:cNvPr id="6" name="Picture 2" descr="http://www.clker.com/cliparts/3/U/t/k/4/o/circulatory-system-no-labels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24003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068873">
            <a:off x="1407834" y="2694134"/>
            <a:ext cx="585395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341100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70786" y="1524000"/>
            <a:ext cx="2279411" cy="5181600"/>
            <a:chOff x="609600" y="1524000"/>
            <a:chExt cx="2279411" cy="5181600"/>
          </a:xfrm>
        </p:grpSpPr>
        <p:pic>
          <p:nvPicPr>
            <p:cNvPr id="8200" name="Picture 8" descr="http://editions.sciencetechnologyaction.com/lessons/3/47/fig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46023" b="15193"/>
            <a:stretch/>
          </p:blipFill>
          <p:spPr bwMode="auto">
            <a:xfrm>
              <a:off x="633974" y="5417270"/>
              <a:ext cx="2185426" cy="1288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http://editions.sciencetechnologyaction.com/lessons/3/47/fig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54" r="50000" b="14701"/>
            <a:stretch/>
          </p:blipFill>
          <p:spPr bwMode="auto">
            <a:xfrm>
              <a:off x="618699" y="4137954"/>
              <a:ext cx="2200701" cy="1279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4" name="Picture 2" descr="http://editions.sciencetechnologyaction.com/lessons/3/47/fig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60412"/>
            <a:stretch/>
          </p:blipFill>
          <p:spPr bwMode="auto">
            <a:xfrm>
              <a:off x="609600" y="1524000"/>
              <a:ext cx="2279411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http://editions.sciencetechnologyaction.com/lessons/3/47/fig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61226"/>
            <a:stretch/>
          </p:blipFill>
          <p:spPr bwMode="auto">
            <a:xfrm>
              <a:off x="651795" y="2819400"/>
              <a:ext cx="2237216" cy="1318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4038600" y="1524000"/>
            <a:ext cx="480060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These are various layers of cells found inside the human body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/>
              <a:t>*epithelial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/>
              <a:t>*nervous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/>
              <a:t>*muscle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/>
              <a:t>*connective </a:t>
            </a:r>
            <a:br>
              <a:rPr lang="en-US" sz="2800" dirty="0"/>
            </a:br>
            <a:endParaRPr lang="en-US" sz="2800" dirty="0"/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Each of these has its own function, what do you think they are?</a:t>
            </a:r>
          </a:p>
        </p:txBody>
      </p:sp>
      <p:sp>
        <p:nvSpPr>
          <p:cNvPr id="4" name="TextBox 3"/>
          <p:cNvSpPr txBox="1"/>
          <p:nvPr/>
        </p:nvSpPr>
        <p:spPr>
          <a:xfrm rot="20068873">
            <a:off x="1715749" y="2770336"/>
            <a:ext cx="585395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TISSUE</a:t>
            </a:r>
          </a:p>
        </p:txBody>
      </p:sp>
    </p:spTree>
    <p:extLst>
      <p:ext uri="{BB962C8B-B14F-4D97-AF65-F5344CB8AC3E}">
        <p14:creationId xmlns:p14="http://schemas.microsoft.com/office/powerpoint/2010/main" val="376567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4562336" y="1524000"/>
            <a:ext cx="419497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these are different types of red and white blood cells found in our blood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red blood cells transport oxygen to other body parts, white blood cells fight off diseases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What level is our blood?</a:t>
            </a:r>
          </a:p>
        </p:txBody>
      </p:sp>
      <p:pic>
        <p:nvPicPr>
          <p:cNvPr id="6" name="Picture 4" descr="Bl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35" y="1882646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0068873">
            <a:off x="1584993" y="2957194"/>
            <a:ext cx="5410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CELLS</a:t>
            </a:r>
          </a:p>
        </p:txBody>
      </p:sp>
    </p:spTree>
    <p:extLst>
      <p:ext uri="{BB962C8B-B14F-4D97-AF65-F5344CB8AC3E}">
        <p14:creationId xmlns:p14="http://schemas.microsoft.com/office/powerpoint/2010/main" val="98311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lmguides.com/wp-content/uploads/2011/09/panda-bea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95324"/>
            <a:ext cx="5419858" cy="406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5952699" y="1995324"/>
            <a:ext cx="28137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in China</a:t>
            </a:r>
          </a:p>
          <a:p>
            <a:pPr eaLnBrk="1" hangingPunct="1">
              <a:defRPr/>
            </a:pPr>
            <a:endParaRPr 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to live and survive in the wild</a:t>
            </a:r>
          </a:p>
        </p:txBody>
      </p:sp>
      <p:sp>
        <p:nvSpPr>
          <p:cNvPr id="4" name="TextBox 3"/>
          <p:cNvSpPr txBox="1"/>
          <p:nvPr/>
        </p:nvSpPr>
        <p:spPr>
          <a:xfrm rot="20068873">
            <a:off x="549190" y="2834015"/>
            <a:ext cx="756460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ORGANISM</a:t>
            </a:r>
          </a:p>
        </p:txBody>
      </p:sp>
    </p:spTree>
    <p:extLst>
      <p:ext uri="{BB962C8B-B14F-4D97-AF65-F5344CB8AC3E}">
        <p14:creationId xmlns:p14="http://schemas.microsoft.com/office/powerpoint/2010/main" val="171651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Grade Science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Levels of Organization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upload.wikimedia.org/wikipedia/en/e/e9/Nerve_cell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6" y="1602728"/>
            <a:ext cx="4942079" cy="373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5105400" y="1793264"/>
            <a:ext cx="38043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in our brain, our nervous tissue is made up of millions of these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neurons transmit signals to body parts to tell them what to do</a:t>
            </a:r>
          </a:p>
        </p:txBody>
      </p:sp>
      <p:sp>
        <p:nvSpPr>
          <p:cNvPr id="4" name="TextBox 3"/>
          <p:cNvSpPr txBox="1"/>
          <p:nvPr/>
        </p:nvSpPr>
        <p:spPr>
          <a:xfrm rot="20068873">
            <a:off x="1737393" y="2798411"/>
            <a:ext cx="5410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CELLS</a:t>
            </a:r>
          </a:p>
        </p:txBody>
      </p:sp>
      <p:pic>
        <p:nvPicPr>
          <p:cNvPr id="9218" name="Picture 2" descr="http://www.sciencegeek.net/Biology/review/graphics/Unit8/neur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35111"/>
            <a:ext cx="2657475" cy="172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07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5257800" y="2116485"/>
            <a:ext cx="36519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All over our bodies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muscles help us to move, pump blood, and support our skeleton</a:t>
            </a:r>
          </a:p>
        </p:txBody>
      </p:sp>
      <p:pic>
        <p:nvPicPr>
          <p:cNvPr id="9" name="Picture 2" descr="http://cnx.org/content/m46495/latest/1118_Muscles_that_Position_the_Pectoral_Girdl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6"/>
          <a:stretch/>
        </p:blipFill>
        <p:spPr bwMode="auto">
          <a:xfrm>
            <a:off x="231265" y="1756843"/>
            <a:ext cx="4844565" cy="401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1265" y="1756843"/>
            <a:ext cx="759335" cy="2129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8893" y="1756843"/>
            <a:ext cx="759335" cy="833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1264" y="5318030"/>
            <a:ext cx="759335" cy="451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068873">
            <a:off x="1483667" y="2716916"/>
            <a:ext cx="60611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TISSUES</a:t>
            </a:r>
          </a:p>
        </p:txBody>
      </p:sp>
    </p:spTree>
    <p:extLst>
      <p:ext uri="{BB962C8B-B14F-4D97-AF65-F5344CB8AC3E}">
        <p14:creationId xmlns:p14="http://schemas.microsoft.com/office/powerpoint/2010/main" val="310041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rtscape.us/aquaculture/paramecium/paramecium_0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58492"/>
            <a:ext cx="5102225" cy="505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5257800" y="1905000"/>
            <a:ext cx="34995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paramecium are often found in pond water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to live and survive in their environment</a:t>
            </a:r>
          </a:p>
        </p:txBody>
      </p:sp>
      <p:sp>
        <p:nvSpPr>
          <p:cNvPr id="4" name="TextBox 3"/>
          <p:cNvSpPr txBox="1"/>
          <p:nvPr/>
        </p:nvSpPr>
        <p:spPr>
          <a:xfrm rot="20068873">
            <a:off x="669297" y="2840391"/>
            <a:ext cx="77287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ORGANISM</a:t>
            </a:r>
          </a:p>
        </p:txBody>
      </p:sp>
    </p:spTree>
    <p:extLst>
      <p:ext uri="{BB962C8B-B14F-4D97-AF65-F5344CB8AC3E}">
        <p14:creationId xmlns:p14="http://schemas.microsoft.com/office/powerpoint/2010/main" val="195038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5556913" y="1524000"/>
            <a:ext cx="320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Found in many animals as part of the nervous system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sends and receives signals throughout the body</a:t>
            </a:r>
          </a:p>
        </p:txBody>
      </p:sp>
      <p:pic>
        <p:nvPicPr>
          <p:cNvPr id="2050" name="Picture 2" descr="http://www.nuffieldfoundation.org/sites/default/files/images/b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8596"/>
            <a:ext cx="5205665" cy="346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068873">
            <a:off x="1857235" y="2598549"/>
            <a:ext cx="5410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ORGAN</a:t>
            </a:r>
          </a:p>
        </p:txBody>
      </p:sp>
    </p:spTree>
    <p:extLst>
      <p:ext uri="{BB962C8B-B14F-4D97-AF65-F5344CB8AC3E}">
        <p14:creationId xmlns:p14="http://schemas.microsoft.com/office/powerpoint/2010/main" val="144950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5" y="2115205"/>
            <a:ext cx="5051778" cy="38100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5556913" y="1524000"/>
            <a:ext cx="3200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Corn stem tissue can be found in the root tips of corn plants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Helps send water &amp; other nutrients to various parts of the plant</a:t>
            </a:r>
          </a:p>
        </p:txBody>
      </p:sp>
      <p:sp>
        <p:nvSpPr>
          <p:cNvPr id="4" name="TextBox 3"/>
          <p:cNvSpPr txBox="1"/>
          <p:nvPr/>
        </p:nvSpPr>
        <p:spPr>
          <a:xfrm rot="20068873">
            <a:off x="1857235" y="2598549"/>
            <a:ext cx="5410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Tissue</a:t>
            </a:r>
          </a:p>
        </p:txBody>
      </p:sp>
    </p:spTree>
    <p:extLst>
      <p:ext uri="{BB962C8B-B14F-4D97-AF65-F5344CB8AC3E}">
        <p14:creationId xmlns:p14="http://schemas.microsoft.com/office/powerpoint/2010/main" val="152476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04664"/>
            <a:ext cx="4129122" cy="5318089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4562335" y="1600200"/>
            <a:ext cx="419497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The Maple leaf is found on branches of Maple Trees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Made of many layers of various tissues, maple leaves are vital in using energy from the sunlight to make food (photosynthesis)</a:t>
            </a:r>
          </a:p>
        </p:txBody>
      </p:sp>
      <p:sp>
        <p:nvSpPr>
          <p:cNvPr id="4" name="TextBox 3"/>
          <p:cNvSpPr txBox="1"/>
          <p:nvPr/>
        </p:nvSpPr>
        <p:spPr>
          <a:xfrm rot="20068873">
            <a:off x="1857235" y="2579214"/>
            <a:ext cx="5410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Organ</a:t>
            </a:r>
          </a:p>
        </p:txBody>
      </p:sp>
    </p:spTree>
    <p:extLst>
      <p:ext uri="{BB962C8B-B14F-4D97-AF65-F5344CB8AC3E}">
        <p14:creationId xmlns:p14="http://schemas.microsoft.com/office/powerpoint/2010/main" val="35216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Science Closure</a:t>
            </a:r>
            <a:br>
              <a:rPr lang="en-US" altLang="en-US" dirty="0"/>
            </a:br>
            <a:r>
              <a:rPr lang="en-US" altLang="en-US" dirty="0"/>
              <a:t>11/26/18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Monotype Sorts" charset="2"/>
              <a:buNone/>
            </a:pPr>
            <a:r>
              <a:rPr lang="en-US" altLang="en-US" i="1" dirty="0">
                <a:solidFill>
                  <a:srgbClr val="FF0000"/>
                </a:solidFill>
              </a:rPr>
              <a:t>What are the 5 levels of Organization  of Life from smallest to largest?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20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5257800"/>
            <a:ext cx="4648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Levels of Organization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734639"/>
            <a:ext cx="8229600" cy="4114800"/>
          </a:xfrm>
        </p:spPr>
        <p:txBody>
          <a:bodyPr>
            <a:normAutofit fontScale="92500" lnSpcReduction="10000"/>
          </a:bodyPr>
          <a:lstStyle/>
          <a:p>
            <a:pPr marL="365760" lvl="1" indent="0">
              <a:lnSpc>
                <a:spcPct val="90000"/>
              </a:lnSpc>
              <a:buNone/>
              <a:defRPr/>
            </a:pPr>
            <a:r>
              <a:rPr lang="en-US" sz="6500" dirty="0">
                <a:latin typeface="Showcard Gothic" panose="04020904020102020604" pitchFamily="82" charset="0"/>
              </a:rPr>
              <a:t>CELLS</a:t>
            </a:r>
            <a:br>
              <a:rPr lang="en-US" sz="4000" dirty="0"/>
            </a:br>
            <a:endParaRPr lang="en-US" sz="4000" dirty="0"/>
          </a:p>
          <a:p>
            <a:pPr lvl="1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</a:rPr>
              <a:t>The basic unit of structure &amp; function of all living things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Most simple level of organization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</a:rPr>
              <a:t>Examples: Red Blood Cells, Nerve Cells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298265" y="0"/>
            <a:ext cx="2884386" cy="2037047"/>
            <a:chOff x="1416956" y="4483696"/>
            <a:chExt cx="2884386" cy="2037047"/>
          </a:xfrm>
        </p:grpSpPr>
        <p:sp>
          <p:nvSpPr>
            <p:cNvPr id="3" name="Freeform 2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Block Arc 4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Block Arc 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Block Arc 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Block Arc 6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197" name="Picture 5" descr="http://www.urmc.rochester.edu/Encyclopedia/GetImage.aspx?ImageID=2633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63" y="4269884"/>
            <a:ext cx="2811153" cy="24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://classconnection.s3.amazonaws.com/1084/flashcards/761997/png/neur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5" b="82743" l="2526" r="920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7" y="4953000"/>
            <a:ext cx="2782685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5257800"/>
            <a:ext cx="4648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Levels of Organization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298265" y="0"/>
            <a:ext cx="2884386" cy="2037047"/>
            <a:chOff x="1416956" y="4483696"/>
            <a:chExt cx="2884386" cy="2037047"/>
          </a:xfrm>
        </p:grpSpPr>
        <p:sp>
          <p:nvSpPr>
            <p:cNvPr id="3" name="Freeform 2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Block Arc 4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Block Arc 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Block Arc 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Block Arc 6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734639"/>
            <a:ext cx="8229600" cy="4114800"/>
          </a:xfrm>
        </p:spPr>
        <p:txBody>
          <a:bodyPr>
            <a:normAutofit fontScale="92500" lnSpcReduction="20000"/>
          </a:bodyPr>
          <a:lstStyle/>
          <a:p>
            <a:pPr marL="365760" lvl="1" indent="0">
              <a:lnSpc>
                <a:spcPct val="90000"/>
              </a:lnSpc>
              <a:buNone/>
              <a:defRPr/>
            </a:pPr>
            <a:r>
              <a:rPr lang="en-US" sz="6500" dirty="0">
                <a:latin typeface="Showcard Gothic" panose="04020904020102020604" pitchFamily="82" charset="0"/>
              </a:rPr>
              <a:t>TISSUES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  <a:p>
            <a:pPr lvl="1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</a:rPr>
              <a:t>A group of cells connected together that all do the same thing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Examples: muscle tissue, epithelial tissue, nervous tissue, &amp; connective tissue</a:t>
            </a:r>
          </a:p>
        </p:txBody>
      </p:sp>
    </p:spTree>
    <p:extLst>
      <p:ext uri="{BB962C8B-B14F-4D97-AF65-F5344CB8AC3E}">
        <p14:creationId xmlns:p14="http://schemas.microsoft.com/office/powerpoint/2010/main" val="384915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5257800"/>
            <a:ext cx="4648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Levels of Organization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734639"/>
            <a:ext cx="8229600" cy="4114800"/>
          </a:xfrm>
        </p:spPr>
        <p:txBody>
          <a:bodyPr>
            <a:normAutofit fontScale="92500" lnSpcReduction="20000"/>
          </a:bodyPr>
          <a:lstStyle/>
          <a:p>
            <a:pPr marL="365760" lvl="1" indent="0">
              <a:lnSpc>
                <a:spcPct val="90000"/>
              </a:lnSpc>
              <a:buNone/>
              <a:defRPr/>
            </a:pPr>
            <a:r>
              <a:rPr lang="en-US" sz="6500" dirty="0">
                <a:latin typeface="Showcard Gothic" panose="04020904020102020604" pitchFamily="82" charset="0"/>
              </a:rPr>
              <a:t>TISSUES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A group of cells connected together that all do the same thing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Examples: muscle tissue, epithelial tissue, nervous tissue, &amp; connective tissue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026668" y="486907"/>
            <a:ext cx="1442192" cy="1018524"/>
            <a:chOff x="1416956" y="4483696"/>
            <a:chExt cx="2884386" cy="2037047"/>
          </a:xfrm>
        </p:grpSpPr>
        <p:sp>
          <p:nvSpPr>
            <p:cNvPr id="3" name="Freeform 2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Block Arc 4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Block Arc 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Block Arc 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Block Arc 6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4892494" y="-201007"/>
            <a:ext cx="1442192" cy="1018524"/>
            <a:chOff x="1416956" y="4483696"/>
            <a:chExt cx="2884386" cy="2037047"/>
          </a:xfrm>
        </p:grpSpPr>
        <p:sp>
          <p:nvSpPr>
            <p:cNvPr id="25" name="Freeform 24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Block Arc 26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Block Arc 2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Block Arc 31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Block Arc 3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6148929" y="-117622"/>
            <a:ext cx="1442192" cy="1018524"/>
            <a:chOff x="1416956" y="4483696"/>
            <a:chExt cx="2884386" cy="2037047"/>
          </a:xfrm>
        </p:grpSpPr>
        <p:sp>
          <p:nvSpPr>
            <p:cNvPr id="35" name="Freeform 34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Block Arc 36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Block Arc 3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Block Arc 3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Block Arc 41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Block Arc 4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6208001" y="650886"/>
            <a:ext cx="1442192" cy="1018524"/>
            <a:chOff x="1416956" y="4483696"/>
            <a:chExt cx="2884386" cy="2037047"/>
          </a:xfrm>
        </p:grpSpPr>
        <p:sp>
          <p:nvSpPr>
            <p:cNvPr id="45" name="Freeform 44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Block Arc 46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Block Arc 4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Block Arc 4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Block Arc 51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Block Arc 5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3869605" y="318713"/>
            <a:ext cx="1442192" cy="1018524"/>
            <a:chOff x="1416956" y="4483696"/>
            <a:chExt cx="2884386" cy="2037047"/>
          </a:xfrm>
        </p:grpSpPr>
        <p:sp>
          <p:nvSpPr>
            <p:cNvPr id="55" name="Freeform 54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Block Arc 56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Block Arc 5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Block Arc 5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Block Arc 61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Block Arc 6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4014572" y="1091585"/>
            <a:ext cx="1442192" cy="1018524"/>
            <a:chOff x="1416956" y="4483696"/>
            <a:chExt cx="2884386" cy="2037047"/>
          </a:xfrm>
        </p:grpSpPr>
        <p:sp>
          <p:nvSpPr>
            <p:cNvPr id="65" name="Freeform 64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Block Arc 66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Block Arc 6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Block Arc 6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Block Arc 71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Block Arc 7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Group 73"/>
          <p:cNvGrpSpPr>
            <a:grpSpLocks noChangeAspect="1"/>
          </p:cNvGrpSpPr>
          <p:nvPr/>
        </p:nvGrpSpPr>
        <p:grpSpPr>
          <a:xfrm>
            <a:off x="5210170" y="1209907"/>
            <a:ext cx="1442192" cy="1018524"/>
            <a:chOff x="1416956" y="4483696"/>
            <a:chExt cx="2884386" cy="2037047"/>
          </a:xfrm>
        </p:grpSpPr>
        <p:sp>
          <p:nvSpPr>
            <p:cNvPr id="75" name="Freeform 74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Block Arc 76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Block Arc 7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Block Arc 7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Block Arc 81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Block Arc 8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Group 83"/>
          <p:cNvGrpSpPr>
            <a:grpSpLocks noChangeAspect="1"/>
          </p:cNvGrpSpPr>
          <p:nvPr/>
        </p:nvGrpSpPr>
        <p:grpSpPr>
          <a:xfrm>
            <a:off x="7330262" y="49874"/>
            <a:ext cx="1442192" cy="1018524"/>
            <a:chOff x="1416956" y="4483696"/>
            <a:chExt cx="2884386" cy="2037047"/>
          </a:xfrm>
        </p:grpSpPr>
        <p:sp>
          <p:nvSpPr>
            <p:cNvPr id="85" name="Freeform 84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Block Arc 86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Block Arc 8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Block Arc 8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Block Arc 91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" name="Block Arc 9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4" name="Group 93"/>
          <p:cNvGrpSpPr>
            <a:grpSpLocks noChangeAspect="1"/>
          </p:cNvGrpSpPr>
          <p:nvPr/>
        </p:nvGrpSpPr>
        <p:grpSpPr>
          <a:xfrm>
            <a:off x="7361320" y="775356"/>
            <a:ext cx="1442192" cy="1018524"/>
            <a:chOff x="1416956" y="4483696"/>
            <a:chExt cx="2884386" cy="2037047"/>
          </a:xfrm>
        </p:grpSpPr>
        <p:sp>
          <p:nvSpPr>
            <p:cNvPr id="95" name="Freeform 94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Block Arc 96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Block Arc 9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" name="Block Arc 9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Block Arc 101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Block Arc 10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Group 103"/>
          <p:cNvGrpSpPr>
            <a:grpSpLocks noChangeAspect="1"/>
          </p:cNvGrpSpPr>
          <p:nvPr/>
        </p:nvGrpSpPr>
        <p:grpSpPr>
          <a:xfrm>
            <a:off x="6410554" y="1216055"/>
            <a:ext cx="1442192" cy="1018524"/>
            <a:chOff x="1416956" y="4483696"/>
            <a:chExt cx="2884386" cy="2037047"/>
          </a:xfrm>
        </p:grpSpPr>
        <p:sp>
          <p:nvSpPr>
            <p:cNvPr id="105" name="Freeform 104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Block Arc 106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" name="Block Arc 10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Block Arc 10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Block Arc 111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3" name="Block Arc 11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07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5257800"/>
            <a:ext cx="4648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Levels of Organization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734639"/>
            <a:ext cx="8229600" cy="4114800"/>
          </a:xfrm>
        </p:spPr>
        <p:txBody>
          <a:bodyPr>
            <a:normAutofit fontScale="92500" lnSpcReduction="20000"/>
          </a:bodyPr>
          <a:lstStyle/>
          <a:p>
            <a:pPr marL="365760" lvl="1" indent="0">
              <a:lnSpc>
                <a:spcPct val="90000"/>
              </a:lnSpc>
              <a:buNone/>
              <a:defRPr/>
            </a:pPr>
            <a:r>
              <a:rPr lang="en-US" sz="6500" dirty="0">
                <a:latin typeface="Showcard Gothic" panose="04020904020102020604" pitchFamily="82" charset="0"/>
              </a:rPr>
              <a:t>TISSUES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A group of cells connected together that all do the same thing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</a:rPr>
              <a:t>Examples: muscle tissue, epithelial tissue, nervous tissue, &amp; connective tissue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69605" y="-201007"/>
            <a:ext cx="4933907" cy="2435586"/>
            <a:chOff x="3869605" y="-201007"/>
            <a:chExt cx="4933907" cy="2435586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5026668" y="486907"/>
              <a:ext cx="1442192" cy="1018524"/>
              <a:chOff x="1416956" y="4483696"/>
              <a:chExt cx="2884386" cy="2037047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Block Arc 4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Block Arc 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Block Arc 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Block Arc 6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Block Arc 1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4892494" y="-201007"/>
              <a:ext cx="1442192" cy="1018524"/>
              <a:chOff x="1416956" y="4483696"/>
              <a:chExt cx="2884386" cy="2037047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Block Arc 2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Block Arc 2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Block Arc 2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Block Arc 3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Block Arc 3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6148929" y="-117622"/>
              <a:ext cx="1442192" cy="1018524"/>
              <a:chOff x="1416956" y="4483696"/>
              <a:chExt cx="2884386" cy="2037047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Block Arc 3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Block Arc 3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Block Arc 3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Block Arc 4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Block Arc 4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oup 43"/>
            <p:cNvGrpSpPr>
              <a:grpSpLocks noChangeAspect="1"/>
            </p:cNvGrpSpPr>
            <p:nvPr/>
          </p:nvGrpSpPr>
          <p:grpSpPr>
            <a:xfrm>
              <a:off x="6208001" y="650886"/>
              <a:ext cx="1442192" cy="1018524"/>
              <a:chOff x="1416956" y="4483696"/>
              <a:chExt cx="2884386" cy="2037047"/>
            </a:xfrm>
          </p:grpSpPr>
          <p:sp>
            <p:nvSpPr>
              <p:cNvPr id="45" name="Freeform 4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Block Arc 4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Block Arc 4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Block Arc 4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Block Arc 5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Block Arc 5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4" name="Group 53"/>
            <p:cNvGrpSpPr>
              <a:grpSpLocks noChangeAspect="1"/>
            </p:cNvGrpSpPr>
            <p:nvPr/>
          </p:nvGrpSpPr>
          <p:grpSpPr>
            <a:xfrm>
              <a:off x="3869605" y="318713"/>
              <a:ext cx="1442192" cy="1018524"/>
              <a:chOff x="1416956" y="4483696"/>
              <a:chExt cx="2884386" cy="2037047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Block Arc 5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Block Arc 5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Block Arc 5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Block Arc 6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Block Arc 6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Group 63"/>
            <p:cNvGrpSpPr>
              <a:grpSpLocks noChangeAspect="1"/>
            </p:cNvGrpSpPr>
            <p:nvPr/>
          </p:nvGrpSpPr>
          <p:grpSpPr>
            <a:xfrm>
              <a:off x="4014572" y="1091585"/>
              <a:ext cx="1442192" cy="1018524"/>
              <a:chOff x="1416956" y="4483696"/>
              <a:chExt cx="2884386" cy="2037047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Block Arc 6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Block Arc 6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Block Arc 6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Block Arc 7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Block Arc 7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4" name="Group 73"/>
            <p:cNvGrpSpPr>
              <a:grpSpLocks noChangeAspect="1"/>
            </p:cNvGrpSpPr>
            <p:nvPr/>
          </p:nvGrpSpPr>
          <p:grpSpPr>
            <a:xfrm>
              <a:off x="5210170" y="1209907"/>
              <a:ext cx="1442192" cy="1018524"/>
              <a:chOff x="1416956" y="4483696"/>
              <a:chExt cx="2884386" cy="2037047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Block Arc 7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Block Arc 7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Block Arc 7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Block Arc 8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Block Arc 8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4" name="Group 83"/>
            <p:cNvGrpSpPr>
              <a:grpSpLocks noChangeAspect="1"/>
            </p:cNvGrpSpPr>
            <p:nvPr/>
          </p:nvGrpSpPr>
          <p:grpSpPr>
            <a:xfrm>
              <a:off x="7330262" y="49874"/>
              <a:ext cx="1442192" cy="1018524"/>
              <a:chOff x="1416956" y="4483696"/>
              <a:chExt cx="2884386" cy="2037047"/>
            </a:xfrm>
          </p:grpSpPr>
          <p:sp>
            <p:nvSpPr>
              <p:cNvPr id="85" name="Freeform 8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Block Arc 8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Block Arc 8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Block Arc 8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Block Arc 9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Block Arc 9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4" name="Group 93"/>
            <p:cNvGrpSpPr>
              <a:grpSpLocks noChangeAspect="1"/>
            </p:cNvGrpSpPr>
            <p:nvPr/>
          </p:nvGrpSpPr>
          <p:grpSpPr>
            <a:xfrm>
              <a:off x="7361320" y="775356"/>
              <a:ext cx="1442192" cy="1018524"/>
              <a:chOff x="1416956" y="4483696"/>
              <a:chExt cx="2884386" cy="2037047"/>
            </a:xfrm>
          </p:grpSpPr>
          <p:sp>
            <p:nvSpPr>
              <p:cNvPr id="95" name="Freeform 9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Block Arc 9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Block Arc 9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Block Arc 9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Block Arc 10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Block Arc 10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4" name="Group 103"/>
            <p:cNvGrpSpPr>
              <a:grpSpLocks noChangeAspect="1"/>
            </p:cNvGrpSpPr>
            <p:nvPr/>
          </p:nvGrpSpPr>
          <p:grpSpPr>
            <a:xfrm>
              <a:off x="6410554" y="1216055"/>
              <a:ext cx="1442192" cy="1018524"/>
              <a:chOff x="1416956" y="4483696"/>
              <a:chExt cx="2884386" cy="2037047"/>
            </a:xfrm>
          </p:grpSpPr>
          <p:sp>
            <p:nvSpPr>
              <p:cNvPr id="105" name="Freeform 10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Block Arc 10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Block Arc 10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Block Arc 10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Block Arc 11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Block Arc 11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14690" name="Picture 2" descr="http://fsweb.bainbridge.edu/acunningham/AP/AP-img/TissueSlide-MuscleCardiac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7" y="4688986"/>
            <a:ext cx="2608053" cy="195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2" name="Picture 4" descr="http://aandpeasyaspanda.files.wordpress.com/2011/10/areolar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674" y="4688986"/>
            <a:ext cx="2451839" cy="183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71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5257800"/>
            <a:ext cx="4648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Levels of Organization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3869605" y="-201007"/>
            <a:ext cx="4933907" cy="2435586"/>
            <a:chOff x="3869605" y="-201007"/>
            <a:chExt cx="4933907" cy="2435586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5026668" y="486907"/>
              <a:ext cx="1442192" cy="1018524"/>
              <a:chOff x="1416956" y="4483696"/>
              <a:chExt cx="2884386" cy="2037047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Block Arc 4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Block Arc 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Block Arc 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Block Arc 6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Block Arc 1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4892494" y="-201007"/>
              <a:ext cx="1442192" cy="1018524"/>
              <a:chOff x="1416956" y="4483696"/>
              <a:chExt cx="2884386" cy="2037047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Block Arc 2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Block Arc 2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Block Arc 2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Block Arc 3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Block Arc 3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6148929" y="-117622"/>
              <a:ext cx="1442192" cy="1018524"/>
              <a:chOff x="1416956" y="4483696"/>
              <a:chExt cx="2884386" cy="2037047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Block Arc 3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Block Arc 3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Block Arc 3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Block Arc 4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Block Arc 4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oup 43"/>
            <p:cNvGrpSpPr>
              <a:grpSpLocks noChangeAspect="1"/>
            </p:cNvGrpSpPr>
            <p:nvPr/>
          </p:nvGrpSpPr>
          <p:grpSpPr>
            <a:xfrm>
              <a:off x="6208001" y="650886"/>
              <a:ext cx="1442192" cy="1018524"/>
              <a:chOff x="1416956" y="4483696"/>
              <a:chExt cx="2884386" cy="2037047"/>
            </a:xfrm>
          </p:grpSpPr>
          <p:sp>
            <p:nvSpPr>
              <p:cNvPr id="45" name="Freeform 4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Block Arc 4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Block Arc 4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Block Arc 4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Block Arc 5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Block Arc 5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4" name="Group 53"/>
            <p:cNvGrpSpPr>
              <a:grpSpLocks noChangeAspect="1"/>
            </p:cNvGrpSpPr>
            <p:nvPr/>
          </p:nvGrpSpPr>
          <p:grpSpPr>
            <a:xfrm>
              <a:off x="3869605" y="318713"/>
              <a:ext cx="1442192" cy="1018524"/>
              <a:chOff x="1416956" y="4483696"/>
              <a:chExt cx="2884386" cy="2037047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Block Arc 5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Block Arc 5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Block Arc 5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Block Arc 6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Block Arc 6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Group 63"/>
            <p:cNvGrpSpPr>
              <a:grpSpLocks noChangeAspect="1"/>
            </p:cNvGrpSpPr>
            <p:nvPr/>
          </p:nvGrpSpPr>
          <p:grpSpPr>
            <a:xfrm>
              <a:off x="4014572" y="1091585"/>
              <a:ext cx="1442192" cy="1018524"/>
              <a:chOff x="1416956" y="4483696"/>
              <a:chExt cx="2884386" cy="2037047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Block Arc 6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Block Arc 6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Block Arc 6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Block Arc 7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Block Arc 7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4" name="Group 73"/>
            <p:cNvGrpSpPr>
              <a:grpSpLocks noChangeAspect="1"/>
            </p:cNvGrpSpPr>
            <p:nvPr/>
          </p:nvGrpSpPr>
          <p:grpSpPr>
            <a:xfrm>
              <a:off x="5210170" y="1209907"/>
              <a:ext cx="1442192" cy="1018524"/>
              <a:chOff x="1416956" y="4483696"/>
              <a:chExt cx="2884386" cy="2037047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Block Arc 7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Block Arc 7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Block Arc 7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Block Arc 8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Block Arc 8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4" name="Group 83"/>
            <p:cNvGrpSpPr>
              <a:grpSpLocks noChangeAspect="1"/>
            </p:cNvGrpSpPr>
            <p:nvPr/>
          </p:nvGrpSpPr>
          <p:grpSpPr>
            <a:xfrm>
              <a:off x="7330262" y="49874"/>
              <a:ext cx="1442192" cy="1018524"/>
              <a:chOff x="1416956" y="4483696"/>
              <a:chExt cx="2884386" cy="2037047"/>
            </a:xfrm>
          </p:grpSpPr>
          <p:sp>
            <p:nvSpPr>
              <p:cNvPr id="85" name="Freeform 8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Block Arc 8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Block Arc 8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Block Arc 8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Block Arc 9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Block Arc 9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4" name="Group 93"/>
            <p:cNvGrpSpPr>
              <a:grpSpLocks noChangeAspect="1"/>
            </p:cNvGrpSpPr>
            <p:nvPr/>
          </p:nvGrpSpPr>
          <p:grpSpPr>
            <a:xfrm>
              <a:off x="7361320" y="775356"/>
              <a:ext cx="1442192" cy="1018524"/>
              <a:chOff x="1416956" y="4483696"/>
              <a:chExt cx="2884386" cy="2037047"/>
            </a:xfrm>
          </p:grpSpPr>
          <p:sp>
            <p:nvSpPr>
              <p:cNvPr id="95" name="Freeform 9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Block Arc 9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Block Arc 9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Block Arc 9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Block Arc 10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Block Arc 10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4" name="Group 103"/>
            <p:cNvGrpSpPr>
              <a:grpSpLocks noChangeAspect="1"/>
            </p:cNvGrpSpPr>
            <p:nvPr/>
          </p:nvGrpSpPr>
          <p:grpSpPr>
            <a:xfrm>
              <a:off x="6410554" y="1216055"/>
              <a:ext cx="1442192" cy="1018524"/>
              <a:chOff x="1416956" y="4483696"/>
              <a:chExt cx="2884386" cy="2037047"/>
            </a:xfrm>
          </p:grpSpPr>
          <p:sp>
            <p:nvSpPr>
              <p:cNvPr id="105" name="Freeform 10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Block Arc 10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Block Arc 10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Block Arc 10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Block Arc 11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Block Arc 11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1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3385" y="734656"/>
            <a:ext cx="8229600" cy="4523143"/>
          </a:xfrm>
        </p:spPr>
        <p:txBody>
          <a:bodyPr>
            <a:normAutofit fontScale="92500" lnSpcReduction="20000"/>
          </a:bodyPr>
          <a:lstStyle/>
          <a:p>
            <a:pPr marL="365760" lvl="1" indent="0">
              <a:lnSpc>
                <a:spcPct val="90000"/>
              </a:lnSpc>
              <a:buNone/>
              <a:defRPr/>
            </a:pPr>
            <a:r>
              <a:rPr lang="en-US" sz="6500" dirty="0" err="1">
                <a:latin typeface="Showcard Gothic" panose="04020904020102020604" pitchFamily="82" charset="0"/>
              </a:rPr>
              <a:t>OrganS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  <a:p>
            <a:pPr lvl="1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</a:rPr>
              <a:t>A group of tissues layered together that all work together to do the same thing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Examples: heart, liver, brain, skin</a:t>
            </a:r>
          </a:p>
        </p:txBody>
      </p:sp>
    </p:spTree>
    <p:extLst>
      <p:ext uri="{BB962C8B-B14F-4D97-AF65-F5344CB8AC3E}">
        <p14:creationId xmlns:p14="http://schemas.microsoft.com/office/powerpoint/2010/main" val="365255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5257800"/>
            <a:ext cx="4648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Levels of Organization</a:t>
            </a:r>
          </a:p>
        </p:txBody>
      </p:sp>
      <p:grpSp>
        <p:nvGrpSpPr>
          <p:cNvPr id="114" name="Group 113"/>
          <p:cNvGrpSpPr>
            <a:grpSpLocks noChangeAspect="1"/>
          </p:cNvGrpSpPr>
          <p:nvPr/>
        </p:nvGrpSpPr>
        <p:grpSpPr>
          <a:xfrm>
            <a:off x="5121058" y="424035"/>
            <a:ext cx="2466954" cy="1217793"/>
            <a:chOff x="3869605" y="-201007"/>
            <a:chExt cx="4933907" cy="2435586"/>
          </a:xfrm>
        </p:grpSpPr>
        <p:grpSp>
          <p:nvGrpSpPr>
            <p:cNvPr id="115" name="Group 114"/>
            <p:cNvGrpSpPr>
              <a:grpSpLocks noChangeAspect="1"/>
            </p:cNvGrpSpPr>
            <p:nvPr/>
          </p:nvGrpSpPr>
          <p:grpSpPr>
            <a:xfrm>
              <a:off x="5026668" y="486907"/>
              <a:ext cx="1442192" cy="1018524"/>
              <a:chOff x="1416956" y="4483696"/>
              <a:chExt cx="2884386" cy="2037047"/>
            </a:xfrm>
          </p:grpSpPr>
          <p:sp>
            <p:nvSpPr>
              <p:cNvPr id="206" name="Freeform 205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Block Arc 207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Block Arc 208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Block Arc 209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Block Arc 212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Block Arc 213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6" name="Group 115"/>
            <p:cNvGrpSpPr>
              <a:grpSpLocks noChangeAspect="1"/>
            </p:cNvGrpSpPr>
            <p:nvPr/>
          </p:nvGrpSpPr>
          <p:grpSpPr>
            <a:xfrm>
              <a:off x="4892494" y="-201007"/>
              <a:ext cx="1442192" cy="1018524"/>
              <a:chOff x="1416956" y="4483696"/>
              <a:chExt cx="2884386" cy="2037047"/>
            </a:xfrm>
          </p:grpSpPr>
          <p:sp>
            <p:nvSpPr>
              <p:cNvPr id="197" name="Freeform 196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Block Arc 198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Block Arc 199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Block Arc 200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Block Arc 203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Block Arc 204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up 116"/>
            <p:cNvGrpSpPr>
              <a:grpSpLocks noChangeAspect="1"/>
            </p:cNvGrpSpPr>
            <p:nvPr/>
          </p:nvGrpSpPr>
          <p:grpSpPr>
            <a:xfrm>
              <a:off x="6148929" y="-117622"/>
              <a:ext cx="1442192" cy="1018524"/>
              <a:chOff x="1416956" y="4483696"/>
              <a:chExt cx="2884386" cy="2037047"/>
            </a:xfrm>
          </p:grpSpPr>
          <p:sp>
            <p:nvSpPr>
              <p:cNvPr id="188" name="Freeform 187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Block Arc 189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Block Arc 190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Block Arc 191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Block Arc 194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Block Arc 195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8" name="Group 117"/>
            <p:cNvGrpSpPr>
              <a:grpSpLocks noChangeAspect="1"/>
            </p:cNvGrpSpPr>
            <p:nvPr/>
          </p:nvGrpSpPr>
          <p:grpSpPr>
            <a:xfrm>
              <a:off x="6208001" y="650886"/>
              <a:ext cx="1442192" cy="1018524"/>
              <a:chOff x="1416956" y="4483696"/>
              <a:chExt cx="2884386" cy="2037047"/>
            </a:xfrm>
          </p:grpSpPr>
          <p:sp>
            <p:nvSpPr>
              <p:cNvPr id="179" name="Freeform 178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Block Arc 180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Block Arc 181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Block Arc 182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Block Arc 185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Block Arc 186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9" name="Group 118"/>
            <p:cNvGrpSpPr>
              <a:grpSpLocks noChangeAspect="1"/>
            </p:cNvGrpSpPr>
            <p:nvPr/>
          </p:nvGrpSpPr>
          <p:grpSpPr>
            <a:xfrm>
              <a:off x="3869605" y="318713"/>
              <a:ext cx="1442192" cy="1018524"/>
              <a:chOff x="1416956" y="4483696"/>
              <a:chExt cx="2884386" cy="2037047"/>
            </a:xfrm>
          </p:grpSpPr>
          <p:sp>
            <p:nvSpPr>
              <p:cNvPr id="170" name="Freeform 169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Block Arc 171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Block Arc 172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Block Arc 173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Block Arc 176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Block Arc 177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0" name="Group 119"/>
            <p:cNvGrpSpPr>
              <a:grpSpLocks noChangeAspect="1"/>
            </p:cNvGrpSpPr>
            <p:nvPr/>
          </p:nvGrpSpPr>
          <p:grpSpPr>
            <a:xfrm>
              <a:off x="4014572" y="1091585"/>
              <a:ext cx="1442192" cy="1018524"/>
              <a:chOff x="1416956" y="4483696"/>
              <a:chExt cx="2884386" cy="2037047"/>
            </a:xfrm>
          </p:grpSpPr>
          <p:sp>
            <p:nvSpPr>
              <p:cNvPr id="161" name="Freeform 160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Block Arc 162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Block Arc 163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Block Arc 164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Block Arc 167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Block Arc 168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1" name="Group 120"/>
            <p:cNvGrpSpPr>
              <a:grpSpLocks noChangeAspect="1"/>
            </p:cNvGrpSpPr>
            <p:nvPr/>
          </p:nvGrpSpPr>
          <p:grpSpPr>
            <a:xfrm>
              <a:off x="5210170" y="1209907"/>
              <a:ext cx="1442192" cy="1018524"/>
              <a:chOff x="1416956" y="4483696"/>
              <a:chExt cx="2884386" cy="2037047"/>
            </a:xfrm>
          </p:grpSpPr>
          <p:sp>
            <p:nvSpPr>
              <p:cNvPr id="152" name="Freeform 151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Block Arc 153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Block Arc 154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Block Arc 155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Block Arc 158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Block Arc 159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2" name="Group 121"/>
            <p:cNvGrpSpPr>
              <a:grpSpLocks noChangeAspect="1"/>
            </p:cNvGrpSpPr>
            <p:nvPr/>
          </p:nvGrpSpPr>
          <p:grpSpPr>
            <a:xfrm>
              <a:off x="7330262" y="49874"/>
              <a:ext cx="1442192" cy="1018524"/>
              <a:chOff x="1416956" y="4483696"/>
              <a:chExt cx="2884386" cy="2037047"/>
            </a:xfrm>
          </p:grpSpPr>
          <p:sp>
            <p:nvSpPr>
              <p:cNvPr id="143" name="Freeform 142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Block Arc 144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Block Arc 145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Block Arc 146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Block Arc 149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Block Arc 150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3" name="Group 122"/>
            <p:cNvGrpSpPr>
              <a:grpSpLocks noChangeAspect="1"/>
            </p:cNvGrpSpPr>
            <p:nvPr/>
          </p:nvGrpSpPr>
          <p:grpSpPr>
            <a:xfrm>
              <a:off x="7361320" y="775356"/>
              <a:ext cx="1442192" cy="1018524"/>
              <a:chOff x="1416956" y="4483696"/>
              <a:chExt cx="2884386" cy="2037047"/>
            </a:xfrm>
          </p:grpSpPr>
          <p:sp>
            <p:nvSpPr>
              <p:cNvPr id="134" name="Freeform 133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Block Arc 135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Block Arc 136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Block Arc 137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Block Arc 140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Block Arc 141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4" name="Group 123"/>
            <p:cNvGrpSpPr>
              <a:grpSpLocks noChangeAspect="1"/>
            </p:cNvGrpSpPr>
            <p:nvPr/>
          </p:nvGrpSpPr>
          <p:grpSpPr>
            <a:xfrm>
              <a:off x="6410554" y="1216055"/>
              <a:ext cx="1442192" cy="1018524"/>
              <a:chOff x="1416956" y="4483696"/>
              <a:chExt cx="2884386" cy="2037047"/>
            </a:xfrm>
          </p:grpSpPr>
          <p:sp>
            <p:nvSpPr>
              <p:cNvPr id="125" name="Freeform 12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Block Arc 12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Block Arc 12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Block Arc 12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Block Arc 13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Block Arc 13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15" name="Group 214"/>
          <p:cNvGrpSpPr>
            <a:grpSpLocks noChangeAspect="1"/>
          </p:cNvGrpSpPr>
          <p:nvPr/>
        </p:nvGrpSpPr>
        <p:grpSpPr>
          <a:xfrm>
            <a:off x="6529755" y="931235"/>
            <a:ext cx="2466954" cy="1217793"/>
            <a:chOff x="3869605" y="-201007"/>
            <a:chExt cx="4933907" cy="2435586"/>
          </a:xfrm>
        </p:grpSpPr>
        <p:grpSp>
          <p:nvGrpSpPr>
            <p:cNvPr id="216" name="Group 215"/>
            <p:cNvGrpSpPr>
              <a:grpSpLocks noChangeAspect="1"/>
            </p:cNvGrpSpPr>
            <p:nvPr/>
          </p:nvGrpSpPr>
          <p:grpSpPr>
            <a:xfrm>
              <a:off x="5026668" y="486907"/>
              <a:ext cx="1442192" cy="1018524"/>
              <a:chOff x="1416956" y="4483696"/>
              <a:chExt cx="2884386" cy="2037047"/>
            </a:xfrm>
          </p:grpSpPr>
          <p:sp>
            <p:nvSpPr>
              <p:cNvPr id="307" name="Freeform 306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Block Arc 308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0" name="Block Arc 309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1" name="Block Arc 310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2" name="Oval 311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Block Arc 313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5" name="Block Arc 314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7" name="Group 216"/>
            <p:cNvGrpSpPr>
              <a:grpSpLocks noChangeAspect="1"/>
            </p:cNvGrpSpPr>
            <p:nvPr/>
          </p:nvGrpSpPr>
          <p:grpSpPr>
            <a:xfrm>
              <a:off x="4892494" y="-201007"/>
              <a:ext cx="1442192" cy="1018524"/>
              <a:chOff x="1416956" y="4483696"/>
              <a:chExt cx="2884386" cy="2037047"/>
            </a:xfrm>
          </p:grpSpPr>
          <p:sp>
            <p:nvSpPr>
              <p:cNvPr id="298" name="Freeform 297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Block Arc 299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1" name="Block Arc 300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2" name="Block Arc 301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3" name="Oval 302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Block Arc 304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6" name="Block Arc 305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8" name="Group 217"/>
            <p:cNvGrpSpPr>
              <a:grpSpLocks noChangeAspect="1"/>
            </p:cNvGrpSpPr>
            <p:nvPr/>
          </p:nvGrpSpPr>
          <p:grpSpPr>
            <a:xfrm>
              <a:off x="6148929" y="-117622"/>
              <a:ext cx="1442192" cy="1018524"/>
              <a:chOff x="1416956" y="4483696"/>
              <a:chExt cx="2884386" cy="2037047"/>
            </a:xfrm>
          </p:grpSpPr>
          <p:sp>
            <p:nvSpPr>
              <p:cNvPr id="289" name="Freeform 288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Block Arc 290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2" name="Block Arc 291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3" name="Block Arc 292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Block Arc 295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7" name="Block Arc 296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9" name="Group 218"/>
            <p:cNvGrpSpPr>
              <a:grpSpLocks noChangeAspect="1"/>
            </p:cNvGrpSpPr>
            <p:nvPr/>
          </p:nvGrpSpPr>
          <p:grpSpPr>
            <a:xfrm>
              <a:off x="6208001" y="650886"/>
              <a:ext cx="1442192" cy="1018524"/>
              <a:chOff x="1416956" y="4483696"/>
              <a:chExt cx="2884386" cy="2037047"/>
            </a:xfrm>
          </p:grpSpPr>
          <p:sp>
            <p:nvSpPr>
              <p:cNvPr id="280" name="Freeform 279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Block Arc 281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3" name="Block Arc 282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4" name="Block Arc 283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Block Arc 286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8" name="Block Arc 287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0" name="Group 219"/>
            <p:cNvGrpSpPr>
              <a:grpSpLocks noChangeAspect="1"/>
            </p:cNvGrpSpPr>
            <p:nvPr/>
          </p:nvGrpSpPr>
          <p:grpSpPr>
            <a:xfrm>
              <a:off x="3869605" y="318713"/>
              <a:ext cx="1442192" cy="1018524"/>
              <a:chOff x="1416956" y="4483696"/>
              <a:chExt cx="2884386" cy="2037047"/>
            </a:xfrm>
          </p:grpSpPr>
          <p:sp>
            <p:nvSpPr>
              <p:cNvPr id="271" name="Freeform 270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Block Arc 272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4" name="Block Arc 273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" name="Block Arc 274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Block Arc 277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9" name="Block Arc 278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1" name="Group 220"/>
            <p:cNvGrpSpPr>
              <a:grpSpLocks noChangeAspect="1"/>
            </p:cNvGrpSpPr>
            <p:nvPr/>
          </p:nvGrpSpPr>
          <p:grpSpPr>
            <a:xfrm>
              <a:off x="4014572" y="1091585"/>
              <a:ext cx="1442192" cy="1018524"/>
              <a:chOff x="1416956" y="4483696"/>
              <a:chExt cx="2884386" cy="2037047"/>
            </a:xfrm>
          </p:grpSpPr>
          <p:sp>
            <p:nvSpPr>
              <p:cNvPr id="262" name="Freeform 261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Block Arc 263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Block Arc 264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6" name="Block Arc 265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Block Arc 268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0" name="Block Arc 269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2" name="Group 221"/>
            <p:cNvGrpSpPr>
              <a:grpSpLocks noChangeAspect="1"/>
            </p:cNvGrpSpPr>
            <p:nvPr/>
          </p:nvGrpSpPr>
          <p:grpSpPr>
            <a:xfrm>
              <a:off x="5210170" y="1209907"/>
              <a:ext cx="1442192" cy="1018524"/>
              <a:chOff x="1416956" y="4483696"/>
              <a:chExt cx="2884386" cy="2037047"/>
            </a:xfrm>
          </p:grpSpPr>
          <p:sp>
            <p:nvSpPr>
              <p:cNvPr id="253" name="Freeform 252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Block Arc 254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6" name="Block Arc 255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7" name="Block Arc 256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Block Arc 259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Block Arc 260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3" name="Group 222"/>
            <p:cNvGrpSpPr>
              <a:grpSpLocks noChangeAspect="1"/>
            </p:cNvGrpSpPr>
            <p:nvPr/>
          </p:nvGrpSpPr>
          <p:grpSpPr>
            <a:xfrm>
              <a:off x="7330262" y="49874"/>
              <a:ext cx="1442192" cy="1018524"/>
              <a:chOff x="1416956" y="4483696"/>
              <a:chExt cx="2884386" cy="2037047"/>
            </a:xfrm>
          </p:grpSpPr>
          <p:sp>
            <p:nvSpPr>
              <p:cNvPr id="244" name="Freeform 243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Block Arc 245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" name="Block Arc 246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Block Arc 247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Block Arc 250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Block Arc 251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4" name="Group 223"/>
            <p:cNvGrpSpPr>
              <a:grpSpLocks noChangeAspect="1"/>
            </p:cNvGrpSpPr>
            <p:nvPr/>
          </p:nvGrpSpPr>
          <p:grpSpPr>
            <a:xfrm>
              <a:off x="7361320" y="775356"/>
              <a:ext cx="1442192" cy="1018524"/>
              <a:chOff x="1416956" y="4483696"/>
              <a:chExt cx="2884386" cy="2037047"/>
            </a:xfrm>
          </p:grpSpPr>
          <p:sp>
            <p:nvSpPr>
              <p:cNvPr id="235" name="Freeform 23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Block Arc 23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Block Arc 23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Block Arc 23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Block Arc 24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Block Arc 24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" name="Group 224"/>
            <p:cNvGrpSpPr>
              <a:grpSpLocks noChangeAspect="1"/>
            </p:cNvGrpSpPr>
            <p:nvPr/>
          </p:nvGrpSpPr>
          <p:grpSpPr>
            <a:xfrm>
              <a:off x="6410554" y="1216055"/>
              <a:ext cx="1442192" cy="1018524"/>
              <a:chOff x="1416956" y="4483696"/>
              <a:chExt cx="2884386" cy="2037047"/>
            </a:xfrm>
          </p:grpSpPr>
          <p:sp>
            <p:nvSpPr>
              <p:cNvPr id="226" name="Freeform 225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Block Arc 227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Block Arc 228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Block Arc 229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Block Arc 232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Block Arc 233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19" name="Group 618"/>
          <p:cNvGrpSpPr>
            <a:grpSpLocks noChangeAspect="1"/>
          </p:cNvGrpSpPr>
          <p:nvPr/>
        </p:nvGrpSpPr>
        <p:grpSpPr>
          <a:xfrm>
            <a:off x="4463075" y="1286414"/>
            <a:ext cx="2466954" cy="1217793"/>
            <a:chOff x="3869605" y="-201007"/>
            <a:chExt cx="4933907" cy="2435586"/>
          </a:xfrm>
        </p:grpSpPr>
        <p:grpSp>
          <p:nvGrpSpPr>
            <p:cNvPr id="620" name="Group 619"/>
            <p:cNvGrpSpPr>
              <a:grpSpLocks noChangeAspect="1"/>
            </p:cNvGrpSpPr>
            <p:nvPr/>
          </p:nvGrpSpPr>
          <p:grpSpPr>
            <a:xfrm>
              <a:off x="5026668" y="486907"/>
              <a:ext cx="1442192" cy="1018524"/>
              <a:chOff x="1416956" y="4483696"/>
              <a:chExt cx="2884386" cy="2037047"/>
            </a:xfrm>
          </p:grpSpPr>
          <p:sp>
            <p:nvSpPr>
              <p:cNvPr id="711" name="Freeform 710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Oval 711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Block Arc 712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4" name="Block Arc 713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5" name="Block Arc 714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6" name="Oval 715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Oval 716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Block Arc 717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9" name="Block Arc 718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1" name="Group 620"/>
            <p:cNvGrpSpPr>
              <a:grpSpLocks noChangeAspect="1"/>
            </p:cNvGrpSpPr>
            <p:nvPr/>
          </p:nvGrpSpPr>
          <p:grpSpPr>
            <a:xfrm>
              <a:off x="4892494" y="-201007"/>
              <a:ext cx="1442192" cy="1018524"/>
              <a:chOff x="1416956" y="4483696"/>
              <a:chExt cx="2884386" cy="2037047"/>
            </a:xfrm>
          </p:grpSpPr>
          <p:sp>
            <p:nvSpPr>
              <p:cNvPr id="702" name="Freeform 701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Oval 702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Block Arc 703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5" name="Block Arc 704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6" name="Block Arc 705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7" name="Oval 706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Oval 707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Block Arc 708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0" name="Block Arc 709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2" name="Group 621"/>
            <p:cNvGrpSpPr>
              <a:grpSpLocks noChangeAspect="1"/>
            </p:cNvGrpSpPr>
            <p:nvPr/>
          </p:nvGrpSpPr>
          <p:grpSpPr>
            <a:xfrm>
              <a:off x="6148929" y="-117622"/>
              <a:ext cx="1442192" cy="1018524"/>
              <a:chOff x="1416956" y="4483696"/>
              <a:chExt cx="2884386" cy="2037047"/>
            </a:xfrm>
          </p:grpSpPr>
          <p:sp>
            <p:nvSpPr>
              <p:cNvPr id="693" name="Freeform 692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Oval 693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Block Arc 694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6" name="Block Arc 695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7" name="Block Arc 696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8" name="Oval 697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Oval 698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Block Arc 699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1" name="Block Arc 700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3" name="Group 622"/>
            <p:cNvGrpSpPr>
              <a:grpSpLocks noChangeAspect="1"/>
            </p:cNvGrpSpPr>
            <p:nvPr/>
          </p:nvGrpSpPr>
          <p:grpSpPr>
            <a:xfrm>
              <a:off x="6208001" y="650886"/>
              <a:ext cx="1442192" cy="1018524"/>
              <a:chOff x="1416956" y="4483696"/>
              <a:chExt cx="2884386" cy="2037047"/>
            </a:xfrm>
          </p:grpSpPr>
          <p:sp>
            <p:nvSpPr>
              <p:cNvPr id="684" name="Freeform 683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Oval 684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Block Arc 685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7" name="Block Arc 686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8" name="Block Arc 687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9" name="Oval 688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Oval 689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Block Arc 690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2" name="Block Arc 691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4" name="Group 623"/>
            <p:cNvGrpSpPr>
              <a:grpSpLocks noChangeAspect="1"/>
            </p:cNvGrpSpPr>
            <p:nvPr/>
          </p:nvGrpSpPr>
          <p:grpSpPr>
            <a:xfrm>
              <a:off x="3869605" y="318713"/>
              <a:ext cx="1442192" cy="1018524"/>
              <a:chOff x="1416956" y="4483696"/>
              <a:chExt cx="2884386" cy="2037047"/>
            </a:xfrm>
          </p:grpSpPr>
          <p:sp>
            <p:nvSpPr>
              <p:cNvPr id="675" name="Freeform 67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Oval 67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Block Arc 67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8" name="Block Arc 67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9" name="Block Arc 67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0" name="Oval 67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Oval 68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Block Arc 68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3" name="Block Arc 68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5" name="Group 624"/>
            <p:cNvGrpSpPr>
              <a:grpSpLocks noChangeAspect="1"/>
            </p:cNvGrpSpPr>
            <p:nvPr/>
          </p:nvGrpSpPr>
          <p:grpSpPr>
            <a:xfrm>
              <a:off x="4014572" y="1091585"/>
              <a:ext cx="1442192" cy="1018524"/>
              <a:chOff x="1416956" y="4483696"/>
              <a:chExt cx="2884386" cy="2037047"/>
            </a:xfrm>
          </p:grpSpPr>
          <p:sp>
            <p:nvSpPr>
              <p:cNvPr id="666" name="Freeform 665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Oval 666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Block Arc 667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9" name="Block Arc 668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0" name="Block Arc 669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1" name="Oval 670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Oval 671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Block Arc 672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4" name="Block Arc 673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6" name="Group 625"/>
            <p:cNvGrpSpPr>
              <a:grpSpLocks noChangeAspect="1"/>
            </p:cNvGrpSpPr>
            <p:nvPr/>
          </p:nvGrpSpPr>
          <p:grpSpPr>
            <a:xfrm>
              <a:off x="5210170" y="1209907"/>
              <a:ext cx="1442192" cy="1018524"/>
              <a:chOff x="1416956" y="4483696"/>
              <a:chExt cx="2884386" cy="2037047"/>
            </a:xfrm>
          </p:grpSpPr>
          <p:sp>
            <p:nvSpPr>
              <p:cNvPr id="657" name="Freeform 656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Oval 657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Block Arc 658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0" name="Block Arc 659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1" name="Block Arc 660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2" name="Oval 661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Oval 662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Block Arc 663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5" name="Block Arc 664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7" name="Group 626"/>
            <p:cNvGrpSpPr>
              <a:grpSpLocks noChangeAspect="1"/>
            </p:cNvGrpSpPr>
            <p:nvPr/>
          </p:nvGrpSpPr>
          <p:grpSpPr>
            <a:xfrm>
              <a:off x="7330262" y="49874"/>
              <a:ext cx="1442192" cy="1018524"/>
              <a:chOff x="1416956" y="4483696"/>
              <a:chExt cx="2884386" cy="2037047"/>
            </a:xfrm>
          </p:grpSpPr>
          <p:sp>
            <p:nvSpPr>
              <p:cNvPr id="648" name="Freeform 647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Oval 648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Block Arc 649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1" name="Block Arc 650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2" name="Block Arc 651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3" name="Oval 652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Oval 653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Block Arc 654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6" name="Block Arc 655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8" name="Group 627"/>
            <p:cNvGrpSpPr>
              <a:grpSpLocks noChangeAspect="1"/>
            </p:cNvGrpSpPr>
            <p:nvPr/>
          </p:nvGrpSpPr>
          <p:grpSpPr>
            <a:xfrm>
              <a:off x="7361320" y="775356"/>
              <a:ext cx="1442192" cy="1018524"/>
              <a:chOff x="1416956" y="4483696"/>
              <a:chExt cx="2884386" cy="2037047"/>
            </a:xfrm>
          </p:grpSpPr>
          <p:sp>
            <p:nvSpPr>
              <p:cNvPr id="639" name="Freeform 638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Oval 639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Block Arc 640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2" name="Block Arc 641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3" name="Block Arc 642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4" name="Oval 643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Oval 644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Block Arc 645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7" name="Block Arc 646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9" name="Group 628"/>
            <p:cNvGrpSpPr>
              <a:grpSpLocks noChangeAspect="1"/>
            </p:cNvGrpSpPr>
            <p:nvPr/>
          </p:nvGrpSpPr>
          <p:grpSpPr>
            <a:xfrm>
              <a:off x="6410554" y="1216055"/>
              <a:ext cx="1442192" cy="1018524"/>
              <a:chOff x="1416956" y="4483696"/>
              <a:chExt cx="2884386" cy="2037047"/>
            </a:xfrm>
          </p:grpSpPr>
          <p:sp>
            <p:nvSpPr>
              <p:cNvPr id="630" name="Freeform 629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Oval 630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Block Arc 631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3" name="Block Arc 632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4" name="Block Arc 633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5" name="Oval 634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Oval 635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Block Arc 636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8" name="Block Arc 637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20" name="Group 719"/>
          <p:cNvGrpSpPr>
            <a:grpSpLocks noChangeAspect="1"/>
          </p:cNvGrpSpPr>
          <p:nvPr/>
        </p:nvGrpSpPr>
        <p:grpSpPr>
          <a:xfrm>
            <a:off x="3800334" y="562796"/>
            <a:ext cx="2466954" cy="1217793"/>
            <a:chOff x="3869605" y="-201007"/>
            <a:chExt cx="4933907" cy="2435586"/>
          </a:xfrm>
        </p:grpSpPr>
        <p:grpSp>
          <p:nvGrpSpPr>
            <p:cNvPr id="721" name="Group 720"/>
            <p:cNvGrpSpPr>
              <a:grpSpLocks noChangeAspect="1"/>
            </p:cNvGrpSpPr>
            <p:nvPr/>
          </p:nvGrpSpPr>
          <p:grpSpPr>
            <a:xfrm>
              <a:off x="5026668" y="486907"/>
              <a:ext cx="1442192" cy="1018524"/>
              <a:chOff x="1416956" y="4483696"/>
              <a:chExt cx="2884386" cy="2037047"/>
            </a:xfrm>
          </p:grpSpPr>
          <p:sp>
            <p:nvSpPr>
              <p:cNvPr id="812" name="Freeform 811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3" name="Oval 812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4" name="Block Arc 813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5" name="Block Arc 814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6" name="Block Arc 815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7" name="Oval 816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8" name="Oval 817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9" name="Block Arc 818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0" name="Block Arc 819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2" name="Group 721"/>
            <p:cNvGrpSpPr>
              <a:grpSpLocks noChangeAspect="1"/>
            </p:cNvGrpSpPr>
            <p:nvPr/>
          </p:nvGrpSpPr>
          <p:grpSpPr>
            <a:xfrm>
              <a:off x="4892494" y="-201007"/>
              <a:ext cx="1442192" cy="1018524"/>
              <a:chOff x="1416956" y="4483696"/>
              <a:chExt cx="2884386" cy="2037047"/>
            </a:xfrm>
          </p:grpSpPr>
          <p:sp>
            <p:nvSpPr>
              <p:cNvPr id="803" name="Freeform 802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Oval 803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5" name="Block Arc 804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6" name="Block Arc 805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7" name="Block Arc 806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8" name="Oval 807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9" name="Oval 808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0" name="Block Arc 809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1" name="Block Arc 810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3" name="Group 722"/>
            <p:cNvGrpSpPr>
              <a:grpSpLocks noChangeAspect="1"/>
            </p:cNvGrpSpPr>
            <p:nvPr/>
          </p:nvGrpSpPr>
          <p:grpSpPr>
            <a:xfrm>
              <a:off x="6148929" y="-117622"/>
              <a:ext cx="1442192" cy="1018524"/>
              <a:chOff x="1416956" y="4483696"/>
              <a:chExt cx="2884386" cy="2037047"/>
            </a:xfrm>
          </p:grpSpPr>
          <p:sp>
            <p:nvSpPr>
              <p:cNvPr id="794" name="Freeform 793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Oval 794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Block Arc 795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7" name="Block Arc 796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8" name="Block Arc 797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9" name="Oval 798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Oval 799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Block Arc 800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2" name="Block Arc 801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4" name="Group 723"/>
            <p:cNvGrpSpPr>
              <a:grpSpLocks noChangeAspect="1"/>
            </p:cNvGrpSpPr>
            <p:nvPr/>
          </p:nvGrpSpPr>
          <p:grpSpPr>
            <a:xfrm>
              <a:off x="6208001" y="650886"/>
              <a:ext cx="1442192" cy="1018524"/>
              <a:chOff x="1416956" y="4483696"/>
              <a:chExt cx="2884386" cy="2037047"/>
            </a:xfrm>
          </p:grpSpPr>
          <p:sp>
            <p:nvSpPr>
              <p:cNvPr id="785" name="Freeform 78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Oval 78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Block Arc 78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8" name="Block Arc 78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9" name="Block Arc 78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0" name="Oval 78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Oval 79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Block Arc 79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3" name="Block Arc 79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5" name="Group 724"/>
            <p:cNvGrpSpPr>
              <a:grpSpLocks noChangeAspect="1"/>
            </p:cNvGrpSpPr>
            <p:nvPr/>
          </p:nvGrpSpPr>
          <p:grpSpPr>
            <a:xfrm>
              <a:off x="3869605" y="318713"/>
              <a:ext cx="1442192" cy="1018524"/>
              <a:chOff x="1416956" y="4483696"/>
              <a:chExt cx="2884386" cy="2037047"/>
            </a:xfrm>
          </p:grpSpPr>
          <p:sp>
            <p:nvSpPr>
              <p:cNvPr id="776" name="Freeform 775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Oval 776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Block Arc 777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9" name="Block Arc 778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0" name="Block Arc 779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1" name="Oval 780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Block Arc 782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4" name="Block Arc 783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6" name="Group 725"/>
            <p:cNvGrpSpPr>
              <a:grpSpLocks noChangeAspect="1"/>
            </p:cNvGrpSpPr>
            <p:nvPr/>
          </p:nvGrpSpPr>
          <p:grpSpPr>
            <a:xfrm>
              <a:off x="4014572" y="1091585"/>
              <a:ext cx="1442192" cy="1018524"/>
              <a:chOff x="1416956" y="4483696"/>
              <a:chExt cx="2884386" cy="2037047"/>
            </a:xfrm>
          </p:grpSpPr>
          <p:sp>
            <p:nvSpPr>
              <p:cNvPr id="767" name="Freeform 766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Oval 767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9" name="Block Arc 768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0" name="Block Arc 769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1" name="Block Arc 770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2" name="Oval 771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3" name="Oval 772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Block Arc 773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5" name="Block Arc 774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7" name="Group 726"/>
            <p:cNvGrpSpPr>
              <a:grpSpLocks noChangeAspect="1"/>
            </p:cNvGrpSpPr>
            <p:nvPr/>
          </p:nvGrpSpPr>
          <p:grpSpPr>
            <a:xfrm>
              <a:off x="5210170" y="1209907"/>
              <a:ext cx="1442192" cy="1018524"/>
              <a:chOff x="1416956" y="4483696"/>
              <a:chExt cx="2884386" cy="2037047"/>
            </a:xfrm>
          </p:grpSpPr>
          <p:sp>
            <p:nvSpPr>
              <p:cNvPr id="758" name="Freeform 757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Oval 758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Block Arc 759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1" name="Block Arc 760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2" name="Block Arc 761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3" name="Oval 762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Oval 763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5" name="Block Arc 764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6" name="Block Arc 765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8" name="Group 727"/>
            <p:cNvGrpSpPr>
              <a:grpSpLocks noChangeAspect="1"/>
            </p:cNvGrpSpPr>
            <p:nvPr/>
          </p:nvGrpSpPr>
          <p:grpSpPr>
            <a:xfrm>
              <a:off x="7330262" y="49874"/>
              <a:ext cx="1442192" cy="1018524"/>
              <a:chOff x="1416956" y="4483696"/>
              <a:chExt cx="2884386" cy="2037047"/>
            </a:xfrm>
          </p:grpSpPr>
          <p:sp>
            <p:nvSpPr>
              <p:cNvPr id="749" name="Freeform 748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Oval 749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Block Arc 750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2" name="Block Arc 751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3" name="Block Arc 752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4" name="Oval 753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Oval 754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Block Arc 755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7" name="Block Arc 756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9" name="Group 728"/>
            <p:cNvGrpSpPr>
              <a:grpSpLocks noChangeAspect="1"/>
            </p:cNvGrpSpPr>
            <p:nvPr/>
          </p:nvGrpSpPr>
          <p:grpSpPr>
            <a:xfrm>
              <a:off x="7361320" y="775356"/>
              <a:ext cx="1442192" cy="1018524"/>
              <a:chOff x="1416956" y="4483696"/>
              <a:chExt cx="2884386" cy="2037047"/>
            </a:xfrm>
          </p:grpSpPr>
          <p:sp>
            <p:nvSpPr>
              <p:cNvPr id="740" name="Freeform 739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1" name="Oval 740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Block Arc 741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3" name="Block Arc 742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4" name="Block Arc 743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5" name="Oval 744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Oval 745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Block Arc 746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8" name="Block Arc 747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30" name="Group 729"/>
            <p:cNvGrpSpPr>
              <a:grpSpLocks noChangeAspect="1"/>
            </p:cNvGrpSpPr>
            <p:nvPr/>
          </p:nvGrpSpPr>
          <p:grpSpPr>
            <a:xfrm>
              <a:off x="6410554" y="1216055"/>
              <a:ext cx="1442192" cy="1018524"/>
              <a:chOff x="1416956" y="4483696"/>
              <a:chExt cx="2884386" cy="2037047"/>
            </a:xfrm>
          </p:grpSpPr>
          <p:sp>
            <p:nvSpPr>
              <p:cNvPr id="731" name="Freeform 730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2" name="Oval 731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Block Arc 732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4" name="Block Arc 733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5" name="Block Arc 734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6" name="Oval 735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Oval 736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8" name="Block Arc 737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9" name="Block Arc 738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21" name="Group 820"/>
          <p:cNvGrpSpPr>
            <a:grpSpLocks noChangeAspect="1"/>
          </p:cNvGrpSpPr>
          <p:nvPr/>
        </p:nvGrpSpPr>
        <p:grpSpPr>
          <a:xfrm>
            <a:off x="6428896" y="169662"/>
            <a:ext cx="2466954" cy="1217793"/>
            <a:chOff x="3869605" y="-201007"/>
            <a:chExt cx="4933907" cy="2435586"/>
          </a:xfrm>
        </p:grpSpPr>
        <p:grpSp>
          <p:nvGrpSpPr>
            <p:cNvPr id="822" name="Group 821"/>
            <p:cNvGrpSpPr>
              <a:grpSpLocks noChangeAspect="1"/>
            </p:cNvGrpSpPr>
            <p:nvPr/>
          </p:nvGrpSpPr>
          <p:grpSpPr>
            <a:xfrm>
              <a:off x="5026668" y="486907"/>
              <a:ext cx="1442192" cy="1018524"/>
              <a:chOff x="1416956" y="4483696"/>
              <a:chExt cx="2884386" cy="2037047"/>
            </a:xfrm>
          </p:grpSpPr>
          <p:sp>
            <p:nvSpPr>
              <p:cNvPr id="913" name="Freeform 912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4" name="Oval 913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5" name="Block Arc 914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6" name="Block Arc 915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7" name="Block Arc 916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8" name="Oval 917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9" name="Oval 918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0" name="Block Arc 919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1" name="Block Arc 920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3" name="Group 822"/>
            <p:cNvGrpSpPr>
              <a:grpSpLocks noChangeAspect="1"/>
            </p:cNvGrpSpPr>
            <p:nvPr/>
          </p:nvGrpSpPr>
          <p:grpSpPr>
            <a:xfrm>
              <a:off x="4892494" y="-201007"/>
              <a:ext cx="1442192" cy="1018524"/>
              <a:chOff x="1416956" y="4483696"/>
              <a:chExt cx="2884386" cy="2037047"/>
            </a:xfrm>
          </p:grpSpPr>
          <p:sp>
            <p:nvSpPr>
              <p:cNvPr id="904" name="Freeform 903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5" name="Oval 904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6" name="Block Arc 905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7" name="Block Arc 906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8" name="Block Arc 907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9" name="Oval 908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0" name="Oval 909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1" name="Block Arc 910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2" name="Block Arc 911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4" name="Group 823"/>
            <p:cNvGrpSpPr>
              <a:grpSpLocks noChangeAspect="1"/>
            </p:cNvGrpSpPr>
            <p:nvPr/>
          </p:nvGrpSpPr>
          <p:grpSpPr>
            <a:xfrm>
              <a:off x="6148929" y="-117622"/>
              <a:ext cx="1442192" cy="1018524"/>
              <a:chOff x="1416956" y="4483696"/>
              <a:chExt cx="2884386" cy="2037047"/>
            </a:xfrm>
          </p:grpSpPr>
          <p:sp>
            <p:nvSpPr>
              <p:cNvPr id="895" name="Freeform 89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6" name="Oval 89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7" name="Block Arc 89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8" name="Block Arc 89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9" name="Block Arc 89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0" name="Oval 89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1" name="Oval 90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2" name="Block Arc 90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3" name="Block Arc 90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5" name="Group 824"/>
            <p:cNvGrpSpPr>
              <a:grpSpLocks noChangeAspect="1"/>
            </p:cNvGrpSpPr>
            <p:nvPr/>
          </p:nvGrpSpPr>
          <p:grpSpPr>
            <a:xfrm>
              <a:off x="6208001" y="650886"/>
              <a:ext cx="1442192" cy="1018524"/>
              <a:chOff x="1416956" y="4483696"/>
              <a:chExt cx="2884386" cy="2037047"/>
            </a:xfrm>
          </p:grpSpPr>
          <p:sp>
            <p:nvSpPr>
              <p:cNvPr id="886" name="Freeform 885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7" name="Oval 886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8" name="Block Arc 887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9" name="Block Arc 888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0" name="Block Arc 889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1" name="Oval 890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2" name="Oval 891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3" name="Block Arc 892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4" name="Block Arc 893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6" name="Group 825"/>
            <p:cNvGrpSpPr>
              <a:grpSpLocks noChangeAspect="1"/>
            </p:cNvGrpSpPr>
            <p:nvPr/>
          </p:nvGrpSpPr>
          <p:grpSpPr>
            <a:xfrm>
              <a:off x="3869605" y="318713"/>
              <a:ext cx="1442192" cy="1018524"/>
              <a:chOff x="1416956" y="4483696"/>
              <a:chExt cx="2884386" cy="2037047"/>
            </a:xfrm>
          </p:grpSpPr>
          <p:sp>
            <p:nvSpPr>
              <p:cNvPr id="877" name="Freeform 876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8" name="Oval 877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9" name="Block Arc 878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0" name="Block Arc 879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1" name="Block Arc 880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2" name="Oval 881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3" name="Oval 882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4" name="Block Arc 883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5" name="Block Arc 884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7" name="Group 826"/>
            <p:cNvGrpSpPr>
              <a:grpSpLocks noChangeAspect="1"/>
            </p:cNvGrpSpPr>
            <p:nvPr/>
          </p:nvGrpSpPr>
          <p:grpSpPr>
            <a:xfrm>
              <a:off x="4014572" y="1091585"/>
              <a:ext cx="1442192" cy="1018524"/>
              <a:chOff x="1416956" y="4483696"/>
              <a:chExt cx="2884386" cy="2037047"/>
            </a:xfrm>
          </p:grpSpPr>
          <p:sp>
            <p:nvSpPr>
              <p:cNvPr id="868" name="Freeform 867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9" name="Oval 868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0" name="Block Arc 869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1" name="Block Arc 870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2" name="Block Arc 871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3" name="Oval 872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4" name="Oval 873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5" name="Block Arc 874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6" name="Block Arc 875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8" name="Group 827"/>
            <p:cNvGrpSpPr>
              <a:grpSpLocks noChangeAspect="1"/>
            </p:cNvGrpSpPr>
            <p:nvPr/>
          </p:nvGrpSpPr>
          <p:grpSpPr>
            <a:xfrm>
              <a:off x="5210170" y="1209907"/>
              <a:ext cx="1442192" cy="1018524"/>
              <a:chOff x="1416956" y="4483696"/>
              <a:chExt cx="2884386" cy="2037047"/>
            </a:xfrm>
          </p:grpSpPr>
          <p:sp>
            <p:nvSpPr>
              <p:cNvPr id="859" name="Freeform 858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0" name="Oval 859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1" name="Block Arc 860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2" name="Block Arc 861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3" name="Block Arc 862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4" name="Oval 863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5" name="Oval 864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6" name="Block Arc 865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7" name="Block Arc 866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9" name="Group 828"/>
            <p:cNvGrpSpPr>
              <a:grpSpLocks noChangeAspect="1"/>
            </p:cNvGrpSpPr>
            <p:nvPr/>
          </p:nvGrpSpPr>
          <p:grpSpPr>
            <a:xfrm>
              <a:off x="7330262" y="49874"/>
              <a:ext cx="1442192" cy="1018524"/>
              <a:chOff x="1416956" y="4483696"/>
              <a:chExt cx="2884386" cy="2037047"/>
            </a:xfrm>
          </p:grpSpPr>
          <p:sp>
            <p:nvSpPr>
              <p:cNvPr id="850" name="Freeform 849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1" name="Oval 850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2" name="Block Arc 851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3" name="Block Arc 852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4" name="Block Arc 853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5" name="Oval 854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6" name="Oval 855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7" name="Block Arc 856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8" name="Block Arc 857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30" name="Group 829"/>
            <p:cNvGrpSpPr>
              <a:grpSpLocks noChangeAspect="1"/>
            </p:cNvGrpSpPr>
            <p:nvPr/>
          </p:nvGrpSpPr>
          <p:grpSpPr>
            <a:xfrm>
              <a:off x="7361320" y="775356"/>
              <a:ext cx="1442192" cy="1018524"/>
              <a:chOff x="1416956" y="4483696"/>
              <a:chExt cx="2884386" cy="2037047"/>
            </a:xfrm>
          </p:grpSpPr>
          <p:sp>
            <p:nvSpPr>
              <p:cNvPr id="841" name="Freeform 840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2" name="Oval 841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3" name="Block Arc 842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4" name="Block Arc 843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5" name="Block Arc 844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6" name="Oval 845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7" name="Oval 846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8" name="Block Arc 847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9" name="Block Arc 848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31" name="Group 830"/>
            <p:cNvGrpSpPr>
              <a:grpSpLocks noChangeAspect="1"/>
            </p:cNvGrpSpPr>
            <p:nvPr/>
          </p:nvGrpSpPr>
          <p:grpSpPr>
            <a:xfrm>
              <a:off x="6410554" y="1216055"/>
              <a:ext cx="1442192" cy="1018524"/>
              <a:chOff x="1416956" y="4483696"/>
              <a:chExt cx="2884386" cy="2037047"/>
            </a:xfrm>
          </p:grpSpPr>
          <p:sp>
            <p:nvSpPr>
              <p:cNvPr id="832" name="Freeform 831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3" name="Oval 832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4" name="Block Arc 833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5" name="Block Arc 834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6" name="Block Arc 835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7" name="Oval 836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8" name="Oval 837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9" name="Block Arc 838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0" name="Block Arc 839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22" name="Group 921"/>
          <p:cNvGrpSpPr>
            <a:grpSpLocks noChangeAspect="1"/>
          </p:cNvGrpSpPr>
          <p:nvPr/>
        </p:nvGrpSpPr>
        <p:grpSpPr>
          <a:xfrm>
            <a:off x="4711033" y="-199237"/>
            <a:ext cx="2466954" cy="1217793"/>
            <a:chOff x="3869605" y="-201007"/>
            <a:chExt cx="4933907" cy="2435586"/>
          </a:xfrm>
        </p:grpSpPr>
        <p:grpSp>
          <p:nvGrpSpPr>
            <p:cNvPr id="923" name="Group 922"/>
            <p:cNvGrpSpPr>
              <a:grpSpLocks noChangeAspect="1"/>
            </p:cNvGrpSpPr>
            <p:nvPr/>
          </p:nvGrpSpPr>
          <p:grpSpPr>
            <a:xfrm>
              <a:off x="5026668" y="486907"/>
              <a:ext cx="1442192" cy="1018524"/>
              <a:chOff x="1416956" y="4483696"/>
              <a:chExt cx="2884386" cy="2037047"/>
            </a:xfrm>
          </p:grpSpPr>
          <p:sp>
            <p:nvSpPr>
              <p:cNvPr id="1014" name="Freeform 1013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5" name="Oval 1014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6" name="Block Arc 1015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7" name="Block Arc 1016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8" name="Block Arc 1017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9" name="Oval 1018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0" name="Oval 1019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1" name="Block Arc 1020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2" name="Block Arc 1021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4" name="Group 923"/>
            <p:cNvGrpSpPr>
              <a:grpSpLocks noChangeAspect="1"/>
            </p:cNvGrpSpPr>
            <p:nvPr/>
          </p:nvGrpSpPr>
          <p:grpSpPr>
            <a:xfrm>
              <a:off x="4892494" y="-201007"/>
              <a:ext cx="1442192" cy="1018524"/>
              <a:chOff x="1416956" y="4483696"/>
              <a:chExt cx="2884386" cy="2037047"/>
            </a:xfrm>
          </p:grpSpPr>
          <p:sp>
            <p:nvSpPr>
              <p:cNvPr id="1005" name="Freeform 100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6" name="Oval 100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7" name="Block Arc 100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8" name="Block Arc 100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9" name="Block Arc 100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0" name="Oval 100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1" name="Oval 101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2" name="Block Arc 101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3" name="Block Arc 101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5" name="Group 924"/>
            <p:cNvGrpSpPr>
              <a:grpSpLocks noChangeAspect="1"/>
            </p:cNvGrpSpPr>
            <p:nvPr/>
          </p:nvGrpSpPr>
          <p:grpSpPr>
            <a:xfrm>
              <a:off x="6148929" y="-117622"/>
              <a:ext cx="1442192" cy="1018524"/>
              <a:chOff x="1416956" y="4483696"/>
              <a:chExt cx="2884386" cy="2037047"/>
            </a:xfrm>
          </p:grpSpPr>
          <p:sp>
            <p:nvSpPr>
              <p:cNvPr id="996" name="Freeform 995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7" name="Oval 996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8" name="Block Arc 997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9" name="Block Arc 998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0" name="Block Arc 999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1" name="Oval 1000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2" name="Oval 1001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3" name="Block Arc 1002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4" name="Block Arc 1003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6" name="Group 925"/>
            <p:cNvGrpSpPr>
              <a:grpSpLocks noChangeAspect="1"/>
            </p:cNvGrpSpPr>
            <p:nvPr/>
          </p:nvGrpSpPr>
          <p:grpSpPr>
            <a:xfrm>
              <a:off x="6208001" y="650886"/>
              <a:ext cx="1442192" cy="1018524"/>
              <a:chOff x="1416956" y="4483696"/>
              <a:chExt cx="2884386" cy="2037047"/>
            </a:xfrm>
          </p:grpSpPr>
          <p:sp>
            <p:nvSpPr>
              <p:cNvPr id="987" name="Freeform 986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8" name="Oval 987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9" name="Block Arc 988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0" name="Block Arc 989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1" name="Block Arc 990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2" name="Oval 991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3" name="Oval 992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4" name="Block Arc 993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5" name="Block Arc 994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7" name="Group 926"/>
            <p:cNvGrpSpPr>
              <a:grpSpLocks noChangeAspect="1"/>
            </p:cNvGrpSpPr>
            <p:nvPr/>
          </p:nvGrpSpPr>
          <p:grpSpPr>
            <a:xfrm>
              <a:off x="3869605" y="318713"/>
              <a:ext cx="1442192" cy="1018524"/>
              <a:chOff x="1416956" y="4483696"/>
              <a:chExt cx="2884386" cy="2037047"/>
            </a:xfrm>
          </p:grpSpPr>
          <p:sp>
            <p:nvSpPr>
              <p:cNvPr id="978" name="Freeform 977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9" name="Oval 978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0" name="Block Arc 979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1" name="Block Arc 980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2" name="Block Arc 981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3" name="Oval 982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4" name="Oval 983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5" name="Block Arc 984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6" name="Block Arc 985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8" name="Group 927"/>
            <p:cNvGrpSpPr>
              <a:grpSpLocks noChangeAspect="1"/>
            </p:cNvGrpSpPr>
            <p:nvPr/>
          </p:nvGrpSpPr>
          <p:grpSpPr>
            <a:xfrm>
              <a:off x="4014572" y="1091585"/>
              <a:ext cx="1442192" cy="1018524"/>
              <a:chOff x="1416956" y="4483696"/>
              <a:chExt cx="2884386" cy="2037047"/>
            </a:xfrm>
          </p:grpSpPr>
          <p:sp>
            <p:nvSpPr>
              <p:cNvPr id="969" name="Freeform 968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0" name="Oval 969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1" name="Block Arc 970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2" name="Block Arc 971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3" name="Block Arc 972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4" name="Oval 973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5" name="Oval 974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6" name="Block Arc 975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7" name="Block Arc 976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9" name="Group 928"/>
            <p:cNvGrpSpPr>
              <a:grpSpLocks noChangeAspect="1"/>
            </p:cNvGrpSpPr>
            <p:nvPr/>
          </p:nvGrpSpPr>
          <p:grpSpPr>
            <a:xfrm>
              <a:off x="5210170" y="1209907"/>
              <a:ext cx="1442192" cy="1018524"/>
              <a:chOff x="1416956" y="4483696"/>
              <a:chExt cx="2884386" cy="2037047"/>
            </a:xfrm>
          </p:grpSpPr>
          <p:sp>
            <p:nvSpPr>
              <p:cNvPr id="960" name="Freeform 959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1" name="Oval 960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2" name="Block Arc 961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3" name="Block Arc 962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4" name="Block Arc 963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5" name="Oval 964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6" name="Oval 965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7" name="Block Arc 966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8" name="Block Arc 967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30" name="Group 929"/>
            <p:cNvGrpSpPr>
              <a:grpSpLocks noChangeAspect="1"/>
            </p:cNvGrpSpPr>
            <p:nvPr/>
          </p:nvGrpSpPr>
          <p:grpSpPr>
            <a:xfrm>
              <a:off x="7330262" y="49874"/>
              <a:ext cx="1442192" cy="1018524"/>
              <a:chOff x="1416956" y="4483696"/>
              <a:chExt cx="2884386" cy="2037047"/>
            </a:xfrm>
          </p:grpSpPr>
          <p:sp>
            <p:nvSpPr>
              <p:cNvPr id="951" name="Freeform 950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2" name="Oval 951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3" name="Block Arc 952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4" name="Block Arc 953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5" name="Block Arc 954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6" name="Oval 955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7" name="Oval 956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8" name="Block Arc 957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9" name="Block Arc 958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31" name="Group 930"/>
            <p:cNvGrpSpPr>
              <a:grpSpLocks noChangeAspect="1"/>
            </p:cNvGrpSpPr>
            <p:nvPr/>
          </p:nvGrpSpPr>
          <p:grpSpPr>
            <a:xfrm>
              <a:off x="7361320" y="775356"/>
              <a:ext cx="1442192" cy="1018524"/>
              <a:chOff x="1416956" y="4483696"/>
              <a:chExt cx="2884386" cy="2037047"/>
            </a:xfrm>
          </p:grpSpPr>
          <p:sp>
            <p:nvSpPr>
              <p:cNvPr id="942" name="Freeform 941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3" name="Oval 942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4" name="Block Arc 943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5" name="Block Arc 944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6" name="Block Arc 945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7" name="Oval 946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8" name="Oval 947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9" name="Block Arc 948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0" name="Block Arc 949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32" name="Group 931"/>
            <p:cNvGrpSpPr>
              <a:grpSpLocks noChangeAspect="1"/>
            </p:cNvGrpSpPr>
            <p:nvPr/>
          </p:nvGrpSpPr>
          <p:grpSpPr>
            <a:xfrm>
              <a:off x="6410554" y="1216055"/>
              <a:ext cx="1442192" cy="1018524"/>
              <a:chOff x="1416956" y="4483696"/>
              <a:chExt cx="2884386" cy="2037047"/>
            </a:xfrm>
          </p:grpSpPr>
          <p:sp>
            <p:nvSpPr>
              <p:cNvPr id="933" name="Freeform 932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4" name="Oval 933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5" name="Block Arc 934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6" name="Block Arc 935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7" name="Block Arc 936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8" name="Oval 937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9" name="Oval 938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0" name="Block Arc 939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1" name="Block Arc 940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3385" y="734656"/>
            <a:ext cx="8229600" cy="4523143"/>
          </a:xfrm>
        </p:spPr>
        <p:txBody>
          <a:bodyPr>
            <a:normAutofit fontScale="92500" lnSpcReduction="20000"/>
          </a:bodyPr>
          <a:lstStyle/>
          <a:p>
            <a:pPr marL="365760" lvl="1" indent="0">
              <a:lnSpc>
                <a:spcPct val="90000"/>
              </a:lnSpc>
              <a:buNone/>
              <a:defRPr/>
            </a:pPr>
            <a:r>
              <a:rPr lang="en-US" sz="6500" dirty="0" err="1">
                <a:latin typeface="Showcard Gothic" panose="04020904020102020604" pitchFamily="82" charset="0"/>
              </a:rPr>
              <a:t>OrganS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A group of tissues layered together that all work together to do the same thing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</a:rPr>
              <a:t>Examples: heart, liver, brain, skin</a:t>
            </a:r>
          </a:p>
        </p:txBody>
      </p:sp>
    </p:spTree>
    <p:extLst>
      <p:ext uri="{BB962C8B-B14F-4D97-AF65-F5344CB8AC3E}">
        <p14:creationId xmlns:p14="http://schemas.microsoft.com/office/powerpoint/2010/main" val="427859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5257800"/>
            <a:ext cx="4648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Levels of Organization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3385" y="734656"/>
            <a:ext cx="8229600" cy="4523143"/>
          </a:xfrm>
        </p:spPr>
        <p:txBody>
          <a:bodyPr>
            <a:normAutofit fontScale="92500" lnSpcReduction="20000"/>
          </a:bodyPr>
          <a:lstStyle/>
          <a:p>
            <a:pPr marL="365760" lvl="1" indent="0">
              <a:lnSpc>
                <a:spcPct val="90000"/>
              </a:lnSpc>
              <a:buNone/>
              <a:defRPr/>
            </a:pPr>
            <a:r>
              <a:rPr lang="en-US" sz="6500" dirty="0" err="1">
                <a:latin typeface="Showcard Gothic" panose="04020904020102020604" pitchFamily="82" charset="0"/>
              </a:rPr>
              <a:t>OrganS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A group of tissues layered together that all work together to do the same thing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Examples: heart, liver, brain, skin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00334" y="-199237"/>
            <a:ext cx="5196375" cy="2703444"/>
            <a:chOff x="3800334" y="-199237"/>
            <a:chExt cx="5196375" cy="2703444"/>
          </a:xfrm>
        </p:grpSpPr>
        <p:grpSp>
          <p:nvGrpSpPr>
            <p:cNvPr id="114" name="Group 113"/>
            <p:cNvGrpSpPr>
              <a:grpSpLocks noChangeAspect="1"/>
            </p:cNvGrpSpPr>
            <p:nvPr/>
          </p:nvGrpSpPr>
          <p:grpSpPr>
            <a:xfrm>
              <a:off x="5121058" y="424035"/>
              <a:ext cx="2466954" cy="1217793"/>
              <a:chOff x="3869605" y="-201007"/>
              <a:chExt cx="4933907" cy="2435586"/>
            </a:xfrm>
          </p:grpSpPr>
          <p:grpSp>
            <p:nvGrpSpPr>
              <p:cNvPr id="115" name="Group 114"/>
              <p:cNvGrpSpPr>
                <a:grpSpLocks noChangeAspect="1"/>
              </p:cNvGrpSpPr>
              <p:nvPr/>
            </p:nvGrpSpPr>
            <p:grpSpPr>
              <a:xfrm>
                <a:off x="5026668" y="486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206" name="Freeform 205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Oval 206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Block Arc 207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9" name="Block Arc 208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0" name="Block Arc 209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1" name="Oval 210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Oval 211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Block Arc 212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4" name="Block Arc 213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6" name="Group 115"/>
              <p:cNvGrpSpPr>
                <a:grpSpLocks noChangeAspect="1"/>
              </p:cNvGrpSpPr>
              <p:nvPr/>
            </p:nvGrpSpPr>
            <p:grpSpPr>
              <a:xfrm>
                <a:off x="4892494" y="-2010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97" name="Freeform 196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Block Arc 198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0" name="Block Arc 199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1" name="Block Arc 200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2" name="Oval 201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Oval 202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Block Arc 203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5" name="Block Arc 204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7" name="Group 116"/>
              <p:cNvGrpSpPr>
                <a:grpSpLocks noChangeAspect="1"/>
              </p:cNvGrpSpPr>
              <p:nvPr/>
            </p:nvGrpSpPr>
            <p:grpSpPr>
              <a:xfrm>
                <a:off x="6148929" y="-117622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88" name="Freeform 187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Oval 188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Block Arc 189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Block Arc 190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2" name="Block Arc 191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Oval 193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Block Arc 194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6" name="Block Arc 195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8" name="Group 117"/>
              <p:cNvGrpSpPr>
                <a:grpSpLocks noChangeAspect="1"/>
              </p:cNvGrpSpPr>
              <p:nvPr/>
            </p:nvGrpSpPr>
            <p:grpSpPr>
              <a:xfrm>
                <a:off x="6208001" y="65088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79" name="Freeform 178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Block Arc 180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Block Arc 181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3" name="Block Arc 182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Oval 184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Block Arc 185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7" name="Block Arc 186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9" name="Group 118"/>
              <p:cNvGrpSpPr>
                <a:grpSpLocks noChangeAspect="1"/>
              </p:cNvGrpSpPr>
              <p:nvPr/>
            </p:nvGrpSpPr>
            <p:grpSpPr>
              <a:xfrm>
                <a:off x="3869605" y="318713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70" name="Freeform 169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Block Arc 171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3" name="Block Arc 172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4" name="Block Arc 173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Block Arc 176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8" name="Block Arc 177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0" name="Group 119"/>
              <p:cNvGrpSpPr>
                <a:grpSpLocks noChangeAspect="1"/>
              </p:cNvGrpSpPr>
              <p:nvPr/>
            </p:nvGrpSpPr>
            <p:grpSpPr>
              <a:xfrm>
                <a:off x="4014572" y="109158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61" name="Freeform 160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Block Arc 162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Block Arc 163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5" name="Block Arc 164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6" name="Oval 165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Block Arc 167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9" name="Block Arc 168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1" name="Group 120"/>
              <p:cNvGrpSpPr>
                <a:grpSpLocks noChangeAspect="1"/>
              </p:cNvGrpSpPr>
              <p:nvPr/>
            </p:nvGrpSpPr>
            <p:grpSpPr>
              <a:xfrm>
                <a:off x="5210170" y="1209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52" name="Freeform 151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152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Block Arc 153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Block Arc 154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Block Arc 155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Block Arc 158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Block Arc 159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2" name="Group 121"/>
              <p:cNvGrpSpPr>
                <a:grpSpLocks noChangeAspect="1"/>
              </p:cNvGrpSpPr>
              <p:nvPr/>
            </p:nvGrpSpPr>
            <p:grpSpPr>
              <a:xfrm>
                <a:off x="7330262" y="49874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43" name="Freeform 142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Block Arc 144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Block Arc 145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Block Arc 146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Block Arc 149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Block Arc 150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3" name="Group 122"/>
              <p:cNvGrpSpPr>
                <a:grpSpLocks noChangeAspect="1"/>
              </p:cNvGrpSpPr>
              <p:nvPr/>
            </p:nvGrpSpPr>
            <p:grpSpPr>
              <a:xfrm>
                <a:off x="7361320" y="77535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34" name="Freeform 133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Block Arc 135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" name="Block Arc 136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Block Arc 137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Block Arc 140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Block Arc 141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4" name="Group 123"/>
              <p:cNvGrpSpPr>
                <a:grpSpLocks noChangeAspect="1"/>
              </p:cNvGrpSpPr>
              <p:nvPr/>
            </p:nvGrpSpPr>
            <p:grpSpPr>
              <a:xfrm>
                <a:off x="6410554" y="121605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25" name="Freeform 124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Block Arc 126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Block Arc 127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Block Arc 128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Block Arc 131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Block Arc 132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15" name="Group 214"/>
            <p:cNvGrpSpPr>
              <a:grpSpLocks noChangeAspect="1"/>
            </p:cNvGrpSpPr>
            <p:nvPr/>
          </p:nvGrpSpPr>
          <p:grpSpPr>
            <a:xfrm>
              <a:off x="6529755" y="931235"/>
              <a:ext cx="2466954" cy="1217793"/>
              <a:chOff x="3869605" y="-201007"/>
              <a:chExt cx="4933907" cy="2435586"/>
            </a:xfrm>
          </p:grpSpPr>
          <p:grpSp>
            <p:nvGrpSpPr>
              <p:cNvPr id="216" name="Group 215"/>
              <p:cNvGrpSpPr>
                <a:grpSpLocks noChangeAspect="1"/>
              </p:cNvGrpSpPr>
              <p:nvPr/>
            </p:nvGrpSpPr>
            <p:grpSpPr>
              <a:xfrm>
                <a:off x="5026668" y="486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307" name="Freeform 306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Oval 307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Block Arc 308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0" name="Block Arc 309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1" name="Block Arc 310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2" name="Oval 311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Oval 312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Block Arc 313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5" name="Block Arc 314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7" name="Group 216"/>
              <p:cNvGrpSpPr>
                <a:grpSpLocks noChangeAspect="1"/>
              </p:cNvGrpSpPr>
              <p:nvPr/>
            </p:nvGrpSpPr>
            <p:grpSpPr>
              <a:xfrm>
                <a:off x="4892494" y="-2010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298" name="Freeform 297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Oval 298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Block Arc 299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1" name="Block Arc 300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2" name="Block Arc 301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3" name="Oval 302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Oval 303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Block Arc 304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6" name="Block Arc 305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8" name="Group 217"/>
              <p:cNvGrpSpPr>
                <a:grpSpLocks noChangeAspect="1"/>
              </p:cNvGrpSpPr>
              <p:nvPr/>
            </p:nvGrpSpPr>
            <p:grpSpPr>
              <a:xfrm>
                <a:off x="6148929" y="-117622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289" name="Freeform 288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Oval 289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Block Arc 290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2" name="Block Arc 291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3" name="Block Arc 292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4" name="Oval 293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Oval 294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Block Arc 295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7" name="Block Arc 296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9" name="Group 218"/>
              <p:cNvGrpSpPr>
                <a:grpSpLocks noChangeAspect="1"/>
              </p:cNvGrpSpPr>
              <p:nvPr/>
            </p:nvGrpSpPr>
            <p:grpSpPr>
              <a:xfrm>
                <a:off x="6208001" y="65088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280" name="Freeform 279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Oval 280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Block Arc 281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3" name="Block Arc 282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4" name="Block Arc 283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5" name="Oval 284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Oval 285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Block Arc 286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8" name="Block Arc 287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0" name="Group 219"/>
              <p:cNvGrpSpPr>
                <a:grpSpLocks noChangeAspect="1"/>
              </p:cNvGrpSpPr>
              <p:nvPr/>
            </p:nvGrpSpPr>
            <p:grpSpPr>
              <a:xfrm>
                <a:off x="3869605" y="318713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271" name="Freeform 270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Oval 271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Block Arc 272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4" name="Block Arc 273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5" name="Block Arc 274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6" name="Oval 275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Oval 276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Block Arc 277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9" name="Block Arc 278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1" name="Group 220"/>
              <p:cNvGrpSpPr>
                <a:grpSpLocks noChangeAspect="1"/>
              </p:cNvGrpSpPr>
              <p:nvPr/>
            </p:nvGrpSpPr>
            <p:grpSpPr>
              <a:xfrm>
                <a:off x="4014572" y="109158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262" name="Freeform 261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Oval 262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Block Arc 263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5" name="Block Arc 264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6" name="Block Arc 265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7" name="Oval 266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Oval 267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Block Arc 268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0" name="Block Arc 269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2" name="Group 221"/>
              <p:cNvGrpSpPr>
                <a:grpSpLocks noChangeAspect="1"/>
              </p:cNvGrpSpPr>
              <p:nvPr/>
            </p:nvGrpSpPr>
            <p:grpSpPr>
              <a:xfrm>
                <a:off x="5210170" y="1209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253" name="Freeform 252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Block Arc 254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6" name="Block Arc 255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7" name="Block Arc 256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8" name="Oval 257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Oval 258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Block Arc 259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1" name="Block Arc 260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3" name="Group 222"/>
              <p:cNvGrpSpPr>
                <a:grpSpLocks noChangeAspect="1"/>
              </p:cNvGrpSpPr>
              <p:nvPr/>
            </p:nvGrpSpPr>
            <p:grpSpPr>
              <a:xfrm>
                <a:off x="7330262" y="49874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244" name="Freeform 243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Oval 244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Block Arc 245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7" name="Block Arc 246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8" name="Block Arc 247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9" name="Oval 248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Oval 249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Block Arc 250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2" name="Block Arc 251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4" name="Group 223"/>
              <p:cNvGrpSpPr>
                <a:grpSpLocks noChangeAspect="1"/>
              </p:cNvGrpSpPr>
              <p:nvPr/>
            </p:nvGrpSpPr>
            <p:grpSpPr>
              <a:xfrm>
                <a:off x="7361320" y="77535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235" name="Freeform 234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Oval 235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Block Arc 236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8" name="Block Arc 237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9" name="Block Arc 238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0" name="Oval 239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Block Arc 241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3" name="Block Arc 242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5" name="Group 224"/>
              <p:cNvGrpSpPr>
                <a:grpSpLocks noChangeAspect="1"/>
              </p:cNvGrpSpPr>
              <p:nvPr/>
            </p:nvGrpSpPr>
            <p:grpSpPr>
              <a:xfrm>
                <a:off x="6410554" y="121605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226" name="Freeform 225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Oval 226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Block Arc 227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9" name="Block Arc 228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0" name="Block Arc 229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Block Arc 232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4" name="Block Arc 233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19" name="Group 618"/>
            <p:cNvGrpSpPr>
              <a:grpSpLocks noChangeAspect="1"/>
            </p:cNvGrpSpPr>
            <p:nvPr/>
          </p:nvGrpSpPr>
          <p:grpSpPr>
            <a:xfrm>
              <a:off x="4463075" y="1286414"/>
              <a:ext cx="2466954" cy="1217793"/>
              <a:chOff x="3869605" y="-201007"/>
              <a:chExt cx="4933907" cy="2435586"/>
            </a:xfrm>
          </p:grpSpPr>
          <p:grpSp>
            <p:nvGrpSpPr>
              <p:cNvPr id="620" name="Group 619"/>
              <p:cNvGrpSpPr>
                <a:grpSpLocks noChangeAspect="1"/>
              </p:cNvGrpSpPr>
              <p:nvPr/>
            </p:nvGrpSpPr>
            <p:grpSpPr>
              <a:xfrm>
                <a:off x="5026668" y="486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711" name="Freeform 710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2" name="Oval 711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3" name="Block Arc 712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4" name="Block Arc 713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5" name="Block Arc 714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6" name="Oval 715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7" name="Oval 716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8" name="Block Arc 717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9" name="Block Arc 718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1" name="Group 620"/>
              <p:cNvGrpSpPr>
                <a:grpSpLocks noChangeAspect="1"/>
              </p:cNvGrpSpPr>
              <p:nvPr/>
            </p:nvGrpSpPr>
            <p:grpSpPr>
              <a:xfrm>
                <a:off x="4892494" y="-2010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702" name="Freeform 701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Oval 702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4" name="Block Arc 703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5" name="Block Arc 704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6" name="Block Arc 705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7" name="Oval 706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8" name="Oval 707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9" name="Block Arc 708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0" name="Block Arc 709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2" name="Group 621"/>
              <p:cNvGrpSpPr>
                <a:grpSpLocks noChangeAspect="1"/>
              </p:cNvGrpSpPr>
              <p:nvPr/>
            </p:nvGrpSpPr>
            <p:grpSpPr>
              <a:xfrm>
                <a:off x="6148929" y="-117622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693" name="Freeform 692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4" name="Oval 693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Block Arc 694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6" name="Block Arc 695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7" name="Block Arc 696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8" name="Oval 697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Oval 698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0" name="Block Arc 699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1" name="Block Arc 700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3" name="Group 622"/>
              <p:cNvGrpSpPr>
                <a:grpSpLocks noChangeAspect="1"/>
              </p:cNvGrpSpPr>
              <p:nvPr/>
            </p:nvGrpSpPr>
            <p:grpSpPr>
              <a:xfrm>
                <a:off x="6208001" y="65088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684" name="Freeform 683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5" name="Oval 684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6" name="Block Arc 685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7" name="Block Arc 686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8" name="Block Arc 687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9" name="Oval 688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0" name="Oval 689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1" name="Block Arc 690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2" name="Block Arc 691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4" name="Group 623"/>
              <p:cNvGrpSpPr>
                <a:grpSpLocks noChangeAspect="1"/>
              </p:cNvGrpSpPr>
              <p:nvPr/>
            </p:nvGrpSpPr>
            <p:grpSpPr>
              <a:xfrm>
                <a:off x="3869605" y="318713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675" name="Freeform 674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6" name="Oval 675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7" name="Block Arc 676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8" name="Block Arc 677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9" name="Block Arc 678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0" name="Oval 679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1" name="Oval 680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2" name="Block Arc 681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3" name="Block Arc 682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5" name="Group 624"/>
              <p:cNvGrpSpPr>
                <a:grpSpLocks noChangeAspect="1"/>
              </p:cNvGrpSpPr>
              <p:nvPr/>
            </p:nvGrpSpPr>
            <p:grpSpPr>
              <a:xfrm>
                <a:off x="4014572" y="109158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666" name="Freeform 665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7" name="Oval 666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8" name="Block Arc 667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9" name="Block Arc 668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0" name="Block Arc 669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1" name="Oval 670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2" name="Oval 671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3" name="Block Arc 672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4" name="Block Arc 673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6" name="Group 625"/>
              <p:cNvGrpSpPr>
                <a:grpSpLocks noChangeAspect="1"/>
              </p:cNvGrpSpPr>
              <p:nvPr/>
            </p:nvGrpSpPr>
            <p:grpSpPr>
              <a:xfrm>
                <a:off x="5210170" y="1209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657" name="Freeform 656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8" name="Oval 657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9" name="Block Arc 658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0" name="Block Arc 659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1" name="Block Arc 660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2" name="Oval 661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3" name="Oval 662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4" name="Block Arc 663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5" name="Block Arc 664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7" name="Group 626"/>
              <p:cNvGrpSpPr>
                <a:grpSpLocks noChangeAspect="1"/>
              </p:cNvGrpSpPr>
              <p:nvPr/>
            </p:nvGrpSpPr>
            <p:grpSpPr>
              <a:xfrm>
                <a:off x="7330262" y="49874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648" name="Freeform 647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9" name="Oval 648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0" name="Block Arc 649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1" name="Block Arc 650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2" name="Block Arc 651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3" name="Oval 652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4" name="Oval 653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5" name="Block Arc 654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6" name="Block Arc 655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8" name="Group 627"/>
              <p:cNvGrpSpPr>
                <a:grpSpLocks noChangeAspect="1"/>
              </p:cNvGrpSpPr>
              <p:nvPr/>
            </p:nvGrpSpPr>
            <p:grpSpPr>
              <a:xfrm>
                <a:off x="7361320" y="77535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639" name="Freeform 638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0" name="Oval 639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1" name="Block Arc 640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2" name="Block Arc 641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3" name="Block Arc 642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4" name="Oval 643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6" name="Block Arc 645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7" name="Block Arc 646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9" name="Group 628"/>
              <p:cNvGrpSpPr>
                <a:grpSpLocks noChangeAspect="1"/>
              </p:cNvGrpSpPr>
              <p:nvPr/>
            </p:nvGrpSpPr>
            <p:grpSpPr>
              <a:xfrm>
                <a:off x="6410554" y="121605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630" name="Freeform 629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1" name="Oval 630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2" name="Block Arc 631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3" name="Block Arc 632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4" name="Block Arc 633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5" name="Oval 634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6" name="Oval 635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7" name="Block Arc 636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8" name="Block Arc 637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20" name="Group 719"/>
            <p:cNvGrpSpPr>
              <a:grpSpLocks noChangeAspect="1"/>
            </p:cNvGrpSpPr>
            <p:nvPr/>
          </p:nvGrpSpPr>
          <p:grpSpPr>
            <a:xfrm>
              <a:off x="3800334" y="562796"/>
              <a:ext cx="2466954" cy="1217793"/>
              <a:chOff x="3869605" y="-201007"/>
              <a:chExt cx="4933907" cy="2435586"/>
            </a:xfrm>
          </p:grpSpPr>
          <p:grpSp>
            <p:nvGrpSpPr>
              <p:cNvPr id="721" name="Group 720"/>
              <p:cNvGrpSpPr>
                <a:grpSpLocks noChangeAspect="1"/>
              </p:cNvGrpSpPr>
              <p:nvPr/>
            </p:nvGrpSpPr>
            <p:grpSpPr>
              <a:xfrm>
                <a:off x="5026668" y="486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812" name="Freeform 811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3" name="Oval 812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4" name="Block Arc 813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5" name="Block Arc 814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6" name="Block Arc 815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7" name="Oval 816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8" name="Oval 817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9" name="Block Arc 818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0" name="Block Arc 819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2" name="Group 721"/>
              <p:cNvGrpSpPr>
                <a:grpSpLocks noChangeAspect="1"/>
              </p:cNvGrpSpPr>
              <p:nvPr/>
            </p:nvGrpSpPr>
            <p:grpSpPr>
              <a:xfrm>
                <a:off x="4892494" y="-2010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803" name="Freeform 802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4" name="Oval 803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5" name="Block Arc 804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6" name="Block Arc 805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7" name="Block Arc 806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8" name="Oval 807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9" name="Oval 808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0" name="Block Arc 809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1" name="Block Arc 810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3" name="Group 722"/>
              <p:cNvGrpSpPr>
                <a:grpSpLocks noChangeAspect="1"/>
              </p:cNvGrpSpPr>
              <p:nvPr/>
            </p:nvGrpSpPr>
            <p:grpSpPr>
              <a:xfrm>
                <a:off x="6148929" y="-117622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794" name="Freeform 793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5" name="Oval 794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6" name="Block Arc 795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7" name="Block Arc 796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8" name="Block Arc 797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9" name="Oval 798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0" name="Oval 799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1" name="Block Arc 800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2" name="Block Arc 801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4" name="Group 723"/>
              <p:cNvGrpSpPr>
                <a:grpSpLocks noChangeAspect="1"/>
              </p:cNvGrpSpPr>
              <p:nvPr/>
            </p:nvGrpSpPr>
            <p:grpSpPr>
              <a:xfrm>
                <a:off x="6208001" y="65088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785" name="Freeform 784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6" name="Oval 785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7" name="Block Arc 786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8" name="Block Arc 787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9" name="Block Arc 788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0" name="Oval 789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1" name="Oval 790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2" name="Block Arc 791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3" name="Block Arc 792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5" name="Group 724"/>
              <p:cNvGrpSpPr>
                <a:grpSpLocks noChangeAspect="1"/>
              </p:cNvGrpSpPr>
              <p:nvPr/>
            </p:nvGrpSpPr>
            <p:grpSpPr>
              <a:xfrm>
                <a:off x="3869605" y="318713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776" name="Freeform 775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7" name="Oval 776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8" name="Block Arc 777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9" name="Block Arc 778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0" name="Block Arc 779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1" name="Oval 780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2" name="Oval 781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3" name="Block Arc 782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4" name="Block Arc 783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6" name="Group 725"/>
              <p:cNvGrpSpPr>
                <a:grpSpLocks noChangeAspect="1"/>
              </p:cNvGrpSpPr>
              <p:nvPr/>
            </p:nvGrpSpPr>
            <p:grpSpPr>
              <a:xfrm>
                <a:off x="4014572" y="109158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767" name="Freeform 766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8" name="Oval 767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9" name="Block Arc 768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0" name="Block Arc 769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1" name="Block Arc 770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2" name="Oval 771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3" name="Oval 772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4" name="Block Arc 773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5" name="Block Arc 774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7" name="Group 726"/>
              <p:cNvGrpSpPr>
                <a:grpSpLocks noChangeAspect="1"/>
              </p:cNvGrpSpPr>
              <p:nvPr/>
            </p:nvGrpSpPr>
            <p:grpSpPr>
              <a:xfrm>
                <a:off x="5210170" y="1209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758" name="Freeform 757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9" name="Oval 758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0" name="Block Arc 759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1" name="Block Arc 760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2" name="Block Arc 761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3" name="Oval 762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4" name="Oval 763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5" name="Block Arc 764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6" name="Block Arc 765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8" name="Group 727"/>
              <p:cNvGrpSpPr>
                <a:grpSpLocks noChangeAspect="1"/>
              </p:cNvGrpSpPr>
              <p:nvPr/>
            </p:nvGrpSpPr>
            <p:grpSpPr>
              <a:xfrm>
                <a:off x="7330262" y="49874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749" name="Freeform 748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0" name="Oval 749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1" name="Block Arc 750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2" name="Block Arc 751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3" name="Block Arc 752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4" name="Oval 753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5" name="Oval 754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6" name="Block Arc 755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7" name="Block Arc 756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9" name="Group 728"/>
              <p:cNvGrpSpPr>
                <a:grpSpLocks noChangeAspect="1"/>
              </p:cNvGrpSpPr>
              <p:nvPr/>
            </p:nvGrpSpPr>
            <p:grpSpPr>
              <a:xfrm>
                <a:off x="7361320" y="77535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740" name="Freeform 739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1" name="Oval 740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2" name="Block Arc 741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3" name="Block Arc 742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4" name="Block Arc 743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5" name="Oval 744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6" name="Oval 745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" name="Block Arc 746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8" name="Block Arc 747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30" name="Group 729"/>
              <p:cNvGrpSpPr>
                <a:grpSpLocks noChangeAspect="1"/>
              </p:cNvGrpSpPr>
              <p:nvPr/>
            </p:nvGrpSpPr>
            <p:grpSpPr>
              <a:xfrm>
                <a:off x="6410554" y="121605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731" name="Freeform 730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2" name="Oval 731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3" name="Block Arc 732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4" name="Block Arc 733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5" name="Block Arc 734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6" name="Oval 735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7" name="Oval 736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8" name="Block Arc 737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9" name="Block Arc 738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21" name="Group 820"/>
            <p:cNvGrpSpPr>
              <a:grpSpLocks noChangeAspect="1"/>
            </p:cNvGrpSpPr>
            <p:nvPr/>
          </p:nvGrpSpPr>
          <p:grpSpPr>
            <a:xfrm>
              <a:off x="6428896" y="169662"/>
              <a:ext cx="2466954" cy="1217793"/>
              <a:chOff x="3869605" y="-201007"/>
              <a:chExt cx="4933907" cy="2435586"/>
            </a:xfrm>
          </p:grpSpPr>
          <p:grpSp>
            <p:nvGrpSpPr>
              <p:cNvPr id="822" name="Group 821"/>
              <p:cNvGrpSpPr>
                <a:grpSpLocks noChangeAspect="1"/>
              </p:cNvGrpSpPr>
              <p:nvPr/>
            </p:nvGrpSpPr>
            <p:grpSpPr>
              <a:xfrm>
                <a:off x="5026668" y="486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913" name="Freeform 912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4" name="Oval 913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5" name="Block Arc 914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6" name="Block Arc 915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7" name="Block Arc 916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8" name="Oval 917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9" name="Oval 918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0" name="Block Arc 919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1" name="Block Arc 920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23" name="Group 822"/>
              <p:cNvGrpSpPr>
                <a:grpSpLocks noChangeAspect="1"/>
              </p:cNvGrpSpPr>
              <p:nvPr/>
            </p:nvGrpSpPr>
            <p:grpSpPr>
              <a:xfrm>
                <a:off x="4892494" y="-2010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904" name="Freeform 903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5" name="Oval 904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6" name="Block Arc 905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7" name="Block Arc 906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8" name="Block Arc 907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9" name="Oval 908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0" name="Oval 909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1" name="Block Arc 910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2" name="Block Arc 911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24" name="Group 823"/>
              <p:cNvGrpSpPr>
                <a:grpSpLocks noChangeAspect="1"/>
              </p:cNvGrpSpPr>
              <p:nvPr/>
            </p:nvGrpSpPr>
            <p:grpSpPr>
              <a:xfrm>
                <a:off x="6148929" y="-117622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895" name="Freeform 894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6" name="Oval 895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7" name="Block Arc 896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8" name="Block Arc 897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9" name="Block Arc 898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0" name="Oval 899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1" name="Oval 900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2" name="Block Arc 901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3" name="Block Arc 902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25" name="Group 824"/>
              <p:cNvGrpSpPr>
                <a:grpSpLocks noChangeAspect="1"/>
              </p:cNvGrpSpPr>
              <p:nvPr/>
            </p:nvGrpSpPr>
            <p:grpSpPr>
              <a:xfrm>
                <a:off x="6208001" y="65088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886" name="Freeform 885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7" name="Oval 886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8" name="Block Arc 887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9" name="Block Arc 888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0" name="Block Arc 889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1" name="Oval 890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2" name="Oval 891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3" name="Block Arc 892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4" name="Block Arc 893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26" name="Group 825"/>
              <p:cNvGrpSpPr>
                <a:grpSpLocks noChangeAspect="1"/>
              </p:cNvGrpSpPr>
              <p:nvPr/>
            </p:nvGrpSpPr>
            <p:grpSpPr>
              <a:xfrm>
                <a:off x="3869605" y="318713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877" name="Freeform 876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8" name="Oval 877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9" name="Block Arc 878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0" name="Block Arc 879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1" name="Block Arc 880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2" name="Oval 881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3" name="Oval 882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4" name="Block Arc 883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5" name="Block Arc 884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27" name="Group 826"/>
              <p:cNvGrpSpPr>
                <a:grpSpLocks noChangeAspect="1"/>
              </p:cNvGrpSpPr>
              <p:nvPr/>
            </p:nvGrpSpPr>
            <p:grpSpPr>
              <a:xfrm>
                <a:off x="4014572" y="109158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868" name="Freeform 867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9" name="Oval 868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0" name="Block Arc 869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1" name="Block Arc 870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2" name="Block Arc 871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3" name="Oval 872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4" name="Oval 873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5" name="Block Arc 874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6" name="Block Arc 875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28" name="Group 827"/>
              <p:cNvGrpSpPr>
                <a:grpSpLocks noChangeAspect="1"/>
              </p:cNvGrpSpPr>
              <p:nvPr/>
            </p:nvGrpSpPr>
            <p:grpSpPr>
              <a:xfrm>
                <a:off x="5210170" y="1209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859" name="Freeform 858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0" name="Oval 859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1" name="Block Arc 860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2" name="Block Arc 861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3" name="Block Arc 862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4" name="Oval 863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5" name="Oval 864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6" name="Block Arc 865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7" name="Block Arc 866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29" name="Group 828"/>
              <p:cNvGrpSpPr>
                <a:grpSpLocks noChangeAspect="1"/>
              </p:cNvGrpSpPr>
              <p:nvPr/>
            </p:nvGrpSpPr>
            <p:grpSpPr>
              <a:xfrm>
                <a:off x="7330262" y="49874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850" name="Freeform 849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1" name="Oval 850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2" name="Block Arc 851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3" name="Block Arc 852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4" name="Block Arc 853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5" name="Oval 854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6" name="Oval 855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7" name="Block Arc 856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8" name="Block Arc 857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30" name="Group 829"/>
              <p:cNvGrpSpPr>
                <a:grpSpLocks noChangeAspect="1"/>
              </p:cNvGrpSpPr>
              <p:nvPr/>
            </p:nvGrpSpPr>
            <p:grpSpPr>
              <a:xfrm>
                <a:off x="7361320" y="77535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841" name="Freeform 840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2" name="Oval 841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3" name="Block Arc 842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4" name="Block Arc 843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5" name="Block Arc 844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6" name="Oval 845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7" name="Oval 846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8" name="Block Arc 847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9" name="Block Arc 848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31" name="Group 830"/>
              <p:cNvGrpSpPr>
                <a:grpSpLocks noChangeAspect="1"/>
              </p:cNvGrpSpPr>
              <p:nvPr/>
            </p:nvGrpSpPr>
            <p:grpSpPr>
              <a:xfrm>
                <a:off x="6410554" y="121605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832" name="Freeform 831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3" name="Oval 832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4" name="Block Arc 833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5" name="Block Arc 834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6" name="Block Arc 835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7" name="Oval 836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8" name="Oval 837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9" name="Block Arc 838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0" name="Block Arc 839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22" name="Group 921"/>
            <p:cNvGrpSpPr>
              <a:grpSpLocks noChangeAspect="1"/>
            </p:cNvGrpSpPr>
            <p:nvPr/>
          </p:nvGrpSpPr>
          <p:grpSpPr>
            <a:xfrm>
              <a:off x="4711033" y="-199237"/>
              <a:ext cx="2466954" cy="1217793"/>
              <a:chOff x="3869605" y="-201007"/>
              <a:chExt cx="4933907" cy="2435586"/>
            </a:xfrm>
          </p:grpSpPr>
          <p:grpSp>
            <p:nvGrpSpPr>
              <p:cNvPr id="923" name="Group 922"/>
              <p:cNvGrpSpPr>
                <a:grpSpLocks noChangeAspect="1"/>
              </p:cNvGrpSpPr>
              <p:nvPr/>
            </p:nvGrpSpPr>
            <p:grpSpPr>
              <a:xfrm>
                <a:off x="5026668" y="486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014" name="Freeform 1013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5" name="Oval 1014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6" name="Block Arc 1015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7" name="Block Arc 1016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8" name="Block Arc 1017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9" name="Oval 1018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0" name="Oval 1019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1" name="Block Arc 1020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2" name="Block Arc 1021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24" name="Group 923"/>
              <p:cNvGrpSpPr>
                <a:grpSpLocks noChangeAspect="1"/>
              </p:cNvGrpSpPr>
              <p:nvPr/>
            </p:nvGrpSpPr>
            <p:grpSpPr>
              <a:xfrm>
                <a:off x="4892494" y="-2010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005" name="Freeform 1004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6" name="Oval 1005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7" name="Block Arc 1006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8" name="Block Arc 1007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9" name="Block Arc 1008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0" name="Oval 1009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1" name="Oval 1010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2" name="Block Arc 1011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3" name="Block Arc 1012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25" name="Group 924"/>
              <p:cNvGrpSpPr>
                <a:grpSpLocks noChangeAspect="1"/>
              </p:cNvGrpSpPr>
              <p:nvPr/>
            </p:nvGrpSpPr>
            <p:grpSpPr>
              <a:xfrm>
                <a:off x="6148929" y="-117622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996" name="Freeform 995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7" name="Oval 996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8" name="Block Arc 997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9" name="Block Arc 998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0" name="Block Arc 999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1" name="Oval 1000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2" name="Oval 1001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3" name="Block Arc 1002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4" name="Block Arc 1003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26" name="Group 925"/>
              <p:cNvGrpSpPr>
                <a:grpSpLocks noChangeAspect="1"/>
              </p:cNvGrpSpPr>
              <p:nvPr/>
            </p:nvGrpSpPr>
            <p:grpSpPr>
              <a:xfrm>
                <a:off x="6208001" y="65088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987" name="Freeform 986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8" name="Oval 987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9" name="Block Arc 988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0" name="Block Arc 989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1" name="Block Arc 990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2" name="Oval 991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3" name="Oval 992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4" name="Block Arc 993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5" name="Block Arc 994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27" name="Group 926"/>
              <p:cNvGrpSpPr>
                <a:grpSpLocks noChangeAspect="1"/>
              </p:cNvGrpSpPr>
              <p:nvPr/>
            </p:nvGrpSpPr>
            <p:grpSpPr>
              <a:xfrm>
                <a:off x="3869605" y="318713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978" name="Freeform 977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9" name="Oval 978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0" name="Block Arc 979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1" name="Block Arc 980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2" name="Block Arc 981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3" name="Oval 982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4" name="Oval 983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5" name="Block Arc 984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6" name="Block Arc 985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28" name="Group 927"/>
              <p:cNvGrpSpPr>
                <a:grpSpLocks noChangeAspect="1"/>
              </p:cNvGrpSpPr>
              <p:nvPr/>
            </p:nvGrpSpPr>
            <p:grpSpPr>
              <a:xfrm>
                <a:off x="4014572" y="109158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969" name="Freeform 968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0" name="Oval 969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1" name="Block Arc 970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2" name="Block Arc 971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3" name="Block Arc 972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4" name="Oval 973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5" name="Oval 974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6" name="Block Arc 975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7" name="Block Arc 976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29" name="Group 928"/>
              <p:cNvGrpSpPr>
                <a:grpSpLocks noChangeAspect="1"/>
              </p:cNvGrpSpPr>
              <p:nvPr/>
            </p:nvGrpSpPr>
            <p:grpSpPr>
              <a:xfrm>
                <a:off x="5210170" y="1209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960" name="Freeform 959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1" name="Oval 960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2" name="Block Arc 961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3" name="Block Arc 962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4" name="Block Arc 963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5" name="Oval 964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6" name="Oval 965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7" name="Block Arc 966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8" name="Block Arc 967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30" name="Group 929"/>
              <p:cNvGrpSpPr>
                <a:grpSpLocks noChangeAspect="1"/>
              </p:cNvGrpSpPr>
              <p:nvPr/>
            </p:nvGrpSpPr>
            <p:grpSpPr>
              <a:xfrm>
                <a:off x="7330262" y="49874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951" name="Freeform 950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2" name="Oval 951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3" name="Block Arc 952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4" name="Block Arc 953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5" name="Block Arc 954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6" name="Oval 955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7" name="Oval 956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8" name="Block Arc 957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9" name="Block Arc 958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31" name="Group 930"/>
              <p:cNvGrpSpPr>
                <a:grpSpLocks noChangeAspect="1"/>
              </p:cNvGrpSpPr>
              <p:nvPr/>
            </p:nvGrpSpPr>
            <p:grpSpPr>
              <a:xfrm>
                <a:off x="7361320" y="77535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942" name="Freeform 941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3" name="Oval 942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4" name="Block Arc 943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5" name="Block Arc 944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6" name="Block Arc 945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7" name="Oval 946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8" name="Oval 947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9" name="Block Arc 948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0" name="Block Arc 949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32" name="Group 931"/>
              <p:cNvGrpSpPr>
                <a:grpSpLocks noChangeAspect="1"/>
              </p:cNvGrpSpPr>
              <p:nvPr/>
            </p:nvGrpSpPr>
            <p:grpSpPr>
              <a:xfrm>
                <a:off x="6410554" y="121605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933" name="Freeform 932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4" name="Oval 933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5" name="Block Arc 934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6" name="Block Arc 935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7" name="Block Arc 936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8" name="Oval 937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9" name="Oval 938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0" name="Block Arc 939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1" name="Block Arc 940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pic>
        <p:nvPicPr>
          <p:cNvPr id="118786" name="Picture 2" descr="http://scjenkinsart.files.wordpress.com/2011/02/heart-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2" b="98182" l="4510" r="953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085">
            <a:off x="5128875" y="-171803"/>
            <a:ext cx="2587753" cy="334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88" name="Picture 4" descr="http://vinceantonucci.com/wp-content/uploads/2013/07/brain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75018"/>
            <a:ext cx="2637621" cy="16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0" name="Picture 6" descr="http://dawtah.files.wordpress.com/2012/06/skin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02" y="4893227"/>
            <a:ext cx="2279777" cy="187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68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5231</TotalTime>
  <Words>817</Words>
  <Application>Microsoft Office PowerPoint</Application>
  <PresentationFormat>On-screen Show (4:3)</PresentationFormat>
  <Paragraphs>158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Georgia</vt:lpstr>
      <vt:lpstr>Monotype Sorts</vt:lpstr>
      <vt:lpstr>Showcard Gothic</vt:lpstr>
      <vt:lpstr>Stencil</vt:lpstr>
      <vt:lpstr>Times</vt:lpstr>
      <vt:lpstr>Trebuchet MS</vt:lpstr>
      <vt:lpstr>Slipstream</vt:lpstr>
      <vt:lpstr>Clarity</vt:lpstr>
      <vt:lpstr>Science Warm Up 11/26/18</vt:lpstr>
      <vt:lpstr>Levels of Organization</vt:lpstr>
      <vt:lpstr>Levels of Organization</vt:lpstr>
      <vt:lpstr>Levels of Organization</vt:lpstr>
      <vt:lpstr>Levels of Organization</vt:lpstr>
      <vt:lpstr>Levels of Organization</vt:lpstr>
      <vt:lpstr>Levels of Organization</vt:lpstr>
      <vt:lpstr>Levels of Organization</vt:lpstr>
      <vt:lpstr>Levels of Organization</vt:lpstr>
      <vt:lpstr>Levels of Organization</vt:lpstr>
      <vt:lpstr>Levels of Organization</vt:lpstr>
      <vt:lpstr>The levels of organization from simplest to most complex are:</vt:lpstr>
      <vt:lpstr>Let’s Review….</vt:lpstr>
      <vt:lpstr>A cell, tissue, organ, system, or organism?</vt:lpstr>
      <vt:lpstr>A cell, tissue, organ, system, or organism?</vt:lpstr>
      <vt:lpstr>A cell, tissue, organ, system, or organism?</vt:lpstr>
      <vt:lpstr>A cell, tissue, organ, system, or organism?</vt:lpstr>
      <vt:lpstr>A cell, tissue, organ, system, or organism?</vt:lpstr>
      <vt:lpstr>A cell, tissue, organ, system, or organism?</vt:lpstr>
      <vt:lpstr>A cell, tissue, organ, system, or organism?</vt:lpstr>
      <vt:lpstr>A cell, tissue, organ, system, or organism?</vt:lpstr>
      <vt:lpstr>A cell, tissue, organ, system, or organism?</vt:lpstr>
      <vt:lpstr>A cell, tissue, organ, system, or organism?</vt:lpstr>
      <vt:lpstr>A cell, tissue, organ, system, or organism?</vt:lpstr>
      <vt:lpstr>A cell, tissue, organ, system, or organism?</vt:lpstr>
      <vt:lpstr>Science Closure 11/26/18</vt:lpstr>
    </vt:vector>
  </TitlesOfParts>
  <Company>Alpine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Organization</dc:title>
  <dc:creator>Cherae Ecalono</dc:creator>
  <cp:lastModifiedBy>EBONY D STANFORD</cp:lastModifiedBy>
  <cp:revision>58</cp:revision>
  <dcterms:created xsi:type="dcterms:W3CDTF">2003-11-19T21:08:36Z</dcterms:created>
  <dcterms:modified xsi:type="dcterms:W3CDTF">2018-11-26T15:49:03Z</dcterms:modified>
</cp:coreProperties>
</file>