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10" r:id="rId2"/>
    <p:sldId id="316" r:id="rId3"/>
    <p:sldId id="340" r:id="rId4"/>
    <p:sldId id="256" r:id="rId5"/>
    <p:sldId id="257" r:id="rId6"/>
    <p:sldId id="341" r:id="rId7"/>
    <p:sldId id="260" r:id="rId8"/>
    <p:sldId id="287" r:id="rId9"/>
    <p:sldId id="288" r:id="rId10"/>
    <p:sldId id="293" r:id="rId11"/>
    <p:sldId id="289" r:id="rId12"/>
    <p:sldId id="290" r:id="rId13"/>
    <p:sldId id="291" r:id="rId14"/>
    <p:sldId id="292" r:id="rId15"/>
    <p:sldId id="294" r:id="rId16"/>
    <p:sldId id="312" r:id="rId17"/>
    <p:sldId id="313" r:id="rId18"/>
    <p:sldId id="258" r:id="rId19"/>
    <p:sldId id="30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9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325AA-947E-42EF-B72A-05BEB5D278A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1A74F2-D163-4249-B0C6-C844304C6A35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In which of the following kingdoms would you find unicellular organisms that do NOT have nuclei? </a:t>
          </a:r>
        </a:p>
      </dgm:t>
    </dgm:pt>
    <dgm:pt modelId="{8704C598-C04A-4F3A-9B3D-7C31025ED6F4}" type="parTrans" cxnId="{1DEB2DE9-CB08-460B-A57A-FA55C7F239E9}">
      <dgm:prSet/>
      <dgm:spPr/>
      <dgm:t>
        <a:bodyPr/>
        <a:lstStyle/>
        <a:p>
          <a:endParaRPr lang="en-US"/>
        </a:p>
      </dgm:t>
    </dgm:pt>
    <dgm:pt modelId="{ABFDE0E7-AB54-41B2-A4F2-F6F366723861}" type="sibTrans" cxnId="{1DEB2DE9-CB08-460B-A57A-FA55C7F239E9}">
      <dgm:prSet/>
      <dgm:spPr/>
      <dgm:t>
        <a:bodyPr/>
        <a:lstStyle/>
        <a:p>
          <a:endParaRPr lang="en-US"/>
        </a:p>
      </dgm:t>
    </dgm:pt>
    <dgm:pt modelId="{6943B3E5-686E-47EB-BC13-287FB95CF432}">
      <dgm:prSet/>
      <dgm:spPr/>
      <dgm:t>
        <a:bodyPr/>
        <a:lstStyle/>
        <a:p>
          <a:r>
            <a:rPr lang="en-US"/>
            <a:t>a. Fungi</a:t>
          </a:r>
        </a:p>
      </dgm:t>
    </dgm:pt>
    <dgm:pt modelId="{078DEBFF-20EE-436E-985C-635B37298659}" type="parTrans" cxnId="{AC7DD647-789C-427F-85FC-E8AD29C25F3F}">
      <dgm:prSet/>
      <dgm:spPr/>
      <dgm:t>
        <a:bodyPr/>
        <a:lstStyle/>
        <a:p>
          <a:endParaRPr lang="en-US"/>
        </a:p>
      </dgm:t>
    </dgm:pt>
    <dgm:pt modelId="{937ECE13-78E1-4ECA-AC91-0F07C30AE8D2}" type="sibTrans" cxnId="{AC7DD647-789C-427F-85FC-E8AD29C25F3F}">
      <dgm:prSet/>
      <dgm:spPr/>
      <dgm:t>
        <a:bodyPr/>
        <a:lstStyle/>
        <a:p>
          <a:endParaRPr lang="en-US"/>
        </a:p>
      </dgm:t>
    </dgm:pt>
    <dgm:pt modelId="{DAF7AFAA-C2CE-47C1-BA59-26FBEB9080D0}">
      <dgm:prSet/>
      <dgm:spPr/>
      <dgm:t>
        <a:bodyPr/>
        <a:lstStyle/>
        <a:p>
          <a:r>
            <a:rPr lang="en-US"/>
            <a:t>b. Archaebacteria </a:t>
          </a:r>
        </a:p>
      </dgm:t>
    </dgm:pt>
    <dgm:pt modelId="{2C609A31-E468-434F-B8CB-082F31B080C0}" type="parTrans" cxnId="{1BF77605-2E12-43AA-A79B-2E1D4F1D90F1}">
      <dgm:prSet/>
      <dgm:spPr/>
      <dgm:t>
        <a:bodyPr/>
        <a:lstStyle/>
        <a:p>
          <a:endParaRPr lang="en-US"/>
        </a:p>
      </dgm:t>
    </dgm:pt>
    <dgm:pt modelId="{D0C69159-B5B1-4611-ADA0-0097DF3DB77A}" type="sibTrans" cxnId="{1BF77605-2E12-43AA-A79B-2E1D4F1D90F1}">
      <dgm:prSet/>
      <dgm:spPr/>
      <dgm:t>
        <a:bodyPr/>
        <a:lstStyle/>
        <a:p>
          <a:endParaRPr lang="en-US"/>
        </a:p>
      </dgm:t>
    </dgm:pt>
    <dgm:pt modelId="{7603EF1C-0169-4458-8E95-F23E676205AC}">
      <dgm:prSet/>
      <dgm:spPr/>
      <dgm:t>
        <a:bodyPr/>
        <a:lstStyle/>
        <a:p>
          <a:r>
            <a:rPr lang="en-US"/>
            <a:t>c. Protist</a:t>
          </a:r>
        </a:p>
      </dgm:t>
    </dgm:pt>
    <dgm:pt modelId="{BEAE34B5-8BC7-489F-864E-036B512BFCC4}" type="parTrans" cxnId="{43E069C9-F514-4796-A610-C4EAE3D82D70}">
      <dgm:prSet/>
      <dgm:spPr/>
      <dgm:t>
        <a:bodyPr/>
        <a:lstStyle/>
        <a:p>
          <a:endParaRPr lang="en-US"/>
        </a:p>
      </dgm:t>
    </dgm:pt>
    <dgm:pt modelId="{B27C4566-E0AC-4AE1-84DC-320D31F01258}" type="sibTrans" cxnId="{43E069C9-F514-4796-A610-C4EAE3D82D70}">
      <dgm:prSet/>
      <dgm:spPr/>
      <dgm:t>
        <a:bodyPr/>
        <a:lstStyle/>
        <a:p>
          <a:endParaRPr lang="en-US"/>
        </a:p>
      </dgm:t>
    </dgm:pt>
    <dgm:pt modelId="{82A731EA-420D-44C6-9A8D-2C6D27EFA798}">
      <dgm:prSet/>
      <dgm:spPr/>
      <dgm:t>
        <a:bodyPr/>
        <a:lstStyle/>
        <a:p>
          <a:r>
            <a:rPr lang="en-US"/>
            <a:t>d. None of the above</a:t>
          </a:r>
        </a:p>
      </dgm:t>
    </dgm:pt>
    <dgm:pt modelId="{E9912437-5F92-44FC-877E-0042EF857EF8}" type="parTrans" cxnId="{2DC5FBDB-8B57-4CAF-B81B-EAF7D0432A31}">
      <dgm:prSet/>
      <dgm:spPr/>
      <dgm:t>
        <a:bodyPr/>
        <a:lstStyle/>
        <a:p>
          <a:endParaRPr lang="en-US"/>
        </a:p>
      </dgm:t>
    </dgm:pt>
    <dgm:pt modelId="{8270FD29-3614-4144-BDA3-D81D9D3DA67C}" type="sibTrans" cxnId="{2DC5FBDB-8B57-4CAF-B81B-EAF7D0432A31}">
      <dgm:prSet/>
      <dgm:spPr/>
      <dgm:t>
        <a:bodyPr/>
        <a:lstStyle/>
        <a:p>
          <a:endParaRPr lang="en-US"/>
        </a:p>
      </dgm:t>
    </dgm:pt>
    <dgm:pt modelId="{0EDD2652-755D-4785-AE22-D3B63A8B2B26}" type="pres">
      <dgm:prSet presAssocID="{5C0325AA-947E-42EF-B72A-05BEB5D278A4}" presName="vert0" presStyleCnt="0">
        <dgm:presLayoutVars>
          <dgm:dir/>
          <dgm:animOne val="branch"/>
          <dgm:animLvl val="lvl"/>
        </dgm:presLayoutVars>
      </dgm:prSet>
      <dgm:spPr/>
    </dgm:pt>
    <dgm:pt modelId="{7C05D9FC-04F8-405E-89CE-3E20C258AF12}" type="pres">
      <dgm:prSet presAssocID="{F91A74F2-D163-4249-B0C6-C844304C6A35}" presName="thickLine" presStyleLbl="alignNode1" presStyleIdx="0" presStyleCnt="5"/>
      <dgm:spPr/>
    </dgm:pt>
    <dgm:pt modelId="{D16DA1F7-C7AE-41EC-A339-7DD7AC6866DF}" type="pres">
      <dgm:prSet presAssocID="{F91A74F2-D163-4249-B0C6-C844304C6A35}" presName="horz1" presStyleCnt="0"/>
      <dgm:spPr/>
    </dgm:pt>
    <dgm:pt modelId="{C093B43B-7875-495B-A232-D7BBCA8B72AB}" type="pres">
      <dgm:prSet presAssocID="{F91A74F2-D163-4249-B0C6-C844304C6A35}" presName="tx1" presStyleLbl="revTx" presStyleIdx="0" presStyleCnt="5"/>
      <dgm:spPr/>
    </dgm:pt>
    <dgm:pt modelId="{CAF60350-7990-4B06-A3E0-1672B1656EB0}" type="pres">
      <dgm:prSet presAssocID="{F91A74F2-D163-4249-B0C6-C844304C6A35}" presName="vert1" presStyleCnt="0"/>
      <dgm:spPr/>
    </dgm:pt>
    <dgm:pt modelId="{C59F017E-8964-4BB2-AF8A-19C535B9F5ED}" type="pres">
      <dgm:prSet presAssocID="{6943B3E5-686E-47EB-BC13-287FB95CF432}" presName="thickLine" presStyleLbl="alignNode1" presStyleIdx="1" presStyleCnt="5"/>
      <dgm:spPr/>
    </dgm:pt>
    <dgm:pt modelId="{C79397C1-950B-4FCB-A538-0BF449305A87}" type="pres">
      <dgm:prSet presAssocID="{6943B3E5-686E-47EB-BC13-287FB95CF432}" presName="horz1" presStyleCnt="0"/>
      <dgm:spPr/>
    </dgm:pt>
    <dgm:pt modelId="{157F3ED6-D3DF-4E0E-A49E-9F18D75B6752}" type="pres">
      <dgm:prSet presAssocID="{6943B3E5-686E-47EB-BC13-287FB95CF432}" presName="tx1" presStyleLbl="revTx" presStyleIdx="1" presStyleCnt="5"/>
      <dgm:spPr/>
    </dgm:pt>
    <dgm:pt modelId="{125890DF-C98C-497B-8131-7CA9445E378F}" type="pres">
      <dgm:prSet presAssocID="{6943B3E5-686E-47EB-BC13-287FB95CF432}" presName="vert1" presStyleCnt="0"/>
      <dgm:spPr/>
    </dgm:pt>
    <dgm:pt modelId="{BC6DC906-9949-4FB5-B3E4-2A85B049D6CE}" type="pres">
      <dgm:prSet presAssocID="{DAF7AFAA-C2CE-47C1-BA59-26FBEB9080D0}" presName="thickLine" presStyleLbl="alignNode1" presStyleIdx="2" presStyleCnt="5"/>
      <dgm:spPr/>
    </dgm:pt>
    <dgm:pt modelId="{F2F2BB33-385E-459F-B02E-64B5042304B2}" type="pres">
      <dgm:prSet presAssocID="{DAF7AFAA-C2CE-47C1-BA59-26FBEB9080D0}" presName="horz1" presStyleCnt="0"/>
      <dgm:spPr/>
    </dgm:pt>
    <dgm:pt modelId="{C1A891E5-8347-4497-92F2-3C724EAC3002}" type="pres">
      <dgm:prSet presAssocID="{DAF7AFAA-C2CE-47C1-BA59-26FBEB9080D0}" presName="tx1" presStyleLbl="revTx" presStyleIdx="2" presStyleCnt="5"/>
      <dgm:spPr/>
    </dgm:pt>
    <dgm:pt modelId="{9FBC3DA2-9083-4A00-B2F8-7E43876B6401}" type="pres">
      <dgm:prSet presAssocID="{DAF7AFAA-C2CE-47C1-BA59-26FBEB9080D0}" presName="vert1" presStyleCnt="0"/>
      <dgm:spPr/>
    </dgm:pt>
    <dgm:pt modelId="{3C2EC482-5410-4609-B089-EBD03DAD5776}" type="pres">
      <dgm:prSet presAssocID="{7603EF1C-0169-4458-8E95-F23E676205AC}" presName="thickLine" presStyleLbl="alignNode1" presStyleIdx="3" presStyleCnt="5"/>
      <dgm:spPr/>
    </dgm:pt>
    <dgm:pt modelId="{47DCC823-8EFB-4359-B2E2-121E22395A1A}" type="pres">
      <dgm:prSet presAssocID="{7603EF1C-0169-4458-8E95-F23E676205AC}" presName="horz1" presStyleCnt="0"/>
      <dgm:spPr/>
    </dgm:pt>
    <dgm:pt modelId="{B3783F05-F0A1-408C-9850-DB8ED83AD013}" type="pres">
      <dgm:prSet presAssocID="{7603EF1C-0169-4458-8E95-F23E676205AC}" presName="tx1" presStyleLbl="revTx" presStyleIdx="3" presStyleCnt="5"/>
      <dgm:spPr/>
    </dgm:pt>
    <dgm:pt modelId="{47330C91-49E0-479B-8A83-6E794A0085A9}" type="pres">
      <dgm:prSet presAssocID="{7603EF1C-0169-4458-8E95-F23E676205AC}" presName="vert1" presStyleCnt="0"/>
      <dgm:spPr/>
    </dgm:pt>
    <dgm:pt modelId="{EEE69A0E-2416-48DD-BBBD-D6943888AC0E}" type="pres">
      <dgm:prSet presAssocID="{82A731EA-420D-44C6-9A8D-2C6D27EFA798}" presName="thickLine" presStyleLbl="alignNode1" presStyleIdx="4" presStyleCnt="5"/>
      <dgm:spPr/>
    </dgm:pt>
    <dgm:pt modelId="{E2C837ED-00D9-414D-B107-4C656671C09B}" type="pres">
      <dgm:prSet presAssocID="{82A731EA-420D-44C6-9A8D-2C6D27EFA798}" presName="horz1" presStyleCnt="0"/>
      <dgm:spPr/>
    </dgm:pt>
    <dgm:pt modelId="{5A786A81-8C04-4A90-99F1-485AFD46E2AC}" type="pres">
      <dgm:prSet presAssocID="{82A731EA-420D-44C6-9A8D-2C6D27EFA798}" presName="tx1" presStyleLbl="revTx" presStyleIdx="4" presStyleCnt="5"/>
      <dgm:spPr/>
    </dgm:pt>
    <dgm:pt modelId="{83222E57-75AD-4D55-98CF-C269967ED3BC}" type="pres">
      <dgm:prSet presAssocID="{82A731EA-420D-44C6-9A8D-2C6D27EFA798}" presName="vert1" presStyleCnt="0"/>
      <dgm:spPr/>
    </dgm:pt>
  </dgm:ptLst>
  <dgm:cxnLst>
    <dgm:cxn modelId="{1BF77605-2E12-43AA-A79B-2E1D4F1D90F1}" srcId="{5C0325AA-947E-42EF-B72A-05BEB5D278A4}" destId="{DAF7AFAA-C2CE-47C1-BA59-26FBEB9080D0}" srcOrd="2" destOrd="0" parTransId="{2C609A31-E468-434F-B8CB-082F31B080C0}" sibTransId="{D0C69159-B5B1-4611-ADA0-0097DF3DB77A}"/>
    <dgm:cxn modelId="{CCFFA126-5D80-40A3-9397-B483808558D3}" type="presOf" srcId="{DAF7AFAA-C2CE-47C1-BA59-26FBEB9080D0}" destId="{C1A891E5-8347-4497-92F2-3C724EAC3002}" srcOrd="0" destOrd="0" presId="urn:microsoft.com/office/officeart/2008/layout/LinedList"/>
    <dgm:cxn modelId="{CD37E043-99EB-4FFF-95DF-C4BA3955FFA2}" type="presOf" srcId="{82A731EA-420D-44C6-9A8D-2C6D27EFA798}" destId="{5A786A81-8C04-4A90-99F1-485AFD46E2AC}" srcOrd="0" destOrd="0" presId="urn:microsoft.com/office/officeart/2008/layout/LinedList"/>
    <dgm:cxn modelId="{AC7DD647-789C-427F-85FC-E8AD29C25F3F}" srcId="{5C0325AA-947E-42EF-B72A-05BEB5D278A4}" destId="{6943B3E5-686E-47EB-BC13-287FB95CF432}" srcOrd="1" destOrd="0" parTransId="{078DEBFF-20EE-436E-985C-635B37298659}" sibTransId="{937ECE13-78E1-4ECA-AC91-0F07C30AE8D2}"/>
    <dgm:cxn modelId="{E1123D86-F08C-4E72-849E-49CCEB5A67F3}" type="presOf" srcId="{6943B3E5-686E-47EB-BC13-287FB95CF432}" destId="{157F3ED6-D3DF-4E0E-A49E-9F18D75B6752}" srcOrd="0" destOrd="0" presId="urn:microsoft.com/office/officeart/2008/layout/LinedList"/>
    <dgm:cxn modelId="{7FB6BDA8-41A2-409C-85E6-F77FE7199E12}" type="presOf" srcId="{7603EF1C-0169-4458-8E95-F23E676205AC}" destId="{B3783F05-F0A1-408C-9850-DB8ED83AD013}" srcOrd="0" destOrd="0" presId="urn:microsoft.com/office/officeart/2008/layout/LinedList"/>
    <dgm:cxn modelId="{70C317AB-A3F2-47BD-A4A3-2D115A0F1415}" type="presOf" srcId="{F91A74F2-D163-4249-B0C6-C844304C6A35}" destId="{C093B43B-7875-495B-A232-D7BBCA8B72AB}" srcOrd="0" destOrd="0" presId="urn:microsoft.com/office/officeart/2008/layout/LinedList"/>
    <dgm:cxn modelId="{2F3388B0-387D-4147-8EED-020BAB635741}" type="presOf" srcId="{5C0325AA-947E-42EF-B72A-05BEB5D278A4}" destId="{0EDD2652-755D-4785-AE22-D3B63A8B2B26}" srcOrd="0" destOrd="0" presId="urn:microsoft.com/office/officeart/2008/layout/LinedList"/>
    <dgm:cxn modelId="{43E069C9-F514-4796-A610-C4EAE3D82D70}" srcId="{5C0325AA-947E-42EF-B72A-05BEB5D278A4}" destId="{7603EF1C-0169-4458-8E95-F23E676205AC}" srcOrd="3" destOrd="0" parTransId="{BEAE34B5-8BC7-489F-864E-036B512BFCC4}" sibTransId="{B27C4566-E0AC-4AE1-84DC-320D31F01258}"/>
    <dgm:cxn modelId="{2DC5FBDB-8B57-4CAF-B81B-EAF7D0432A31}" srcId="{5C0325AA-947E-42EF-B72A-05BEB5D278A4}" destId="{82A731EA-420D-44C6-9A8D-2C6D27EFA798}" srcOrd="4" destOrd="0" parTransId="{E9912437-5F92-44FC-877E-0042EF857EF8}" sibTransId="{8270FD29-3614-4144-BDA3-D81D9D3DA67C}"/>
    <dgm:cxn modelId="{1DEB2DE9-CB08-460B-A57A-FA55C7F239E9}" srcId="{5C0325AA-947E-42EF-B72A-05BEB5D278A4}" destId="{F91A74F2-D163-4249-B0C6-C844304C6A35}" srcOrd="0" destOrd="0" parTransId="{8704C598-C04A-4F3A-9B3D-7C31025ED6F4}" sibTransId="{ABFDE0E7-AB54-41B2-A4F2-F6F366723861}"/>
    <dgm:cxn modelId="{9E945F65-C216-4FB1-80A4-B5F0C10D81CA}" type="presParOf" srcId="{0EDD2652-755D-4785-AE22-D3B63A8B2B26}" destId="{7C05D9FC-04F8-405E-89CE-3E20C258AF12}" srcOrd="0" destOrd="0" presId="urn:microsoft.com/office/officeart/2008/layout/LinedList"/>
    <dgm:cxn modelId="{2FB6367F-776A-49C7-ACB1-FAC325346770}" type="presParOf" srcId="{0EDD2652-755D-4785-AE22-D3B63A8B2B26}" destId="{D16DA1F7-C7AE-41EC-A339-7DD7AC6866DF}" srcOrd="1" destOrd="0" presId="urn:microsoft.com/office/officeart/2008/layout/LinedList"/>
    <dgm:cxn modelId="{D4556416-465D-4211-98A8-D137474A48CF}" type="presParOf" srcId="{D16DA1F7-C7AE-41EC-A339-7DD7AC6866DF}" destId="{C093B43B-7875-495B-A232-D7BBCA8B72AB}" srcOrd="0" destOrd="0" presId="urn:microsoft.com/office/officeart/2008/layout/LinedList"/>
    <dgm:cxn modelId="{C79177C8-F2A0-4DF3-90AB-E31C58D1BF79}" type="presParOf" srcId="{D16DA1F7-C7AE-41EC-A339-7DD7AC6866DF}" destId="{CAF60350-7990-4B06-A3E0-1672B1656EB0}" srcOrd="1" destOrd="0" presId="urn:microsoft.com/office/officeart/2008/layout/LinedList"/>
    <dgm:cxn modelId="{7106E4BA-B9AE-4282-886B-A702A732AEEC}" type="presParOf" srcId="{0EDD2652-755D-4785-AE22-D3B63A8B2B26}" destId="{C59F017E-8964-4BB2-AF8A-19C535B9F5ED}" srcOrd="2" destOrd="0" presId="urn:microsoft.com/office/officeart/2008/layout/LinedList"/>
    <dgm:cxn modelId="{49FF5215-5C21-43E1-874E-593804CEAA3E}" type="presParOf" srcId="{0EDD2652-755D-4785-AE22-D3B63A8B2B26}" destId="{C79397C1-950B-4FCB-A538-0BF449305A87}" srcOrd="3" destOrd="0" presId="urn:microsoft.com/office/officeart/2008/layout/LinedList"/>
    <dgm:cxn modelId="{C5F15F49-C0E7-4587-BEEE-7B7A684FB400}" type="presParOf" srcId="{C79397C1-950B-4FCB-A538-0BF449305A87}" destId="{157F3ED6-D3DF-4E0E-A49E-9F18D75B6752}" srcOrd="0" destOrd="0" presId="urn:microsoft.com/office/officeart/2008/layout/LinedList"/>
    <dgm:cxn modelId="{77E63435-B96E-4F80-B736-E7F6B458F88D}" type="presParOf" srcId="{C79397C1-950B-4FCB-A538-0BF449305A87}" destId="{125890DF-C98C-497B-8131-7CA9445E378F}" srcOrd="1" destOrd="0" presId="urn:microsoft.com/office/officeart/2008/layout/LinedList"/>
    <dgm:cxn modelId="{39D527EE-0029-45F0-AE8C-0E4F003DF7B3}" type="presParOf" srcId="{0EDD2652-755D-4785-AE22-D3B63A8B2B26}" destId="{BC6DC906-9949-4FB5-B3E4-2A85B049D6CE}" srcOrd="4" destOrd="0" presId="urn:microsoft.com/office/officeart/2008/layout/LinedList"/>
    <dgm:cxn modelId="{64BCDE96-829A-436A-BC6F-198015D9B53B}" type="presParOf" srcId="{0EDD2652-755D-4785-AE22-D3B63A8B2B26}" destId="{F2F2BB33-385E-459F-B02E-64B5042304B2}" srcOrd="5" destOrd="0" presId="urn:microsoft.com/office/officeart/2008/layout/LinedList"/>
    <dgm:cxn modelId="{E6F45F2B-1C90-4819-9054-B042F10D01EC}" type="presParOf" srcId="{F2F2BB33-385E-459F-B02E-64B5042304B2}" destId="{C1A891E5-8347-4497-92F2-3C724EAC3002}" srcOrd="0" destOrd="0" presId="urn:microsoft.com/office/officeart/2008/layout/LinedList"/>
    <dgm:cxn modelId="{B9F9881C-599E-4F97-B68C-0CDF377B71F3}" type="presParOf" srcId="{F2F2BB33-385E-459F-B02E-64B5042304B2}" destId="{9FBC3DA2-9083-4A00-B2F8-7E43876B6401}" srcOrd="1" destOrd="0" presId="urn:microsoft.com/office/officeart/2008/layout/LinedList"/>
    <dgm:cxn modelId="{156F7FA8-0FC7-4678-9C25-C48A7EA5A4C7}" type="presParOf" srcId="{0EDD2652-755D-4785-AE22-D3B63A8B2B26}" destId="{3C2EC482-5410-4609-B089-EBD03DAD5776}" srcOrd="6" destOrd="0" presId="urn:microsoft.com/office/officeart/2008/layout/LinedList"/>
    <dgm:cxn modelId="{B4941372-BCFA-4BE0-9A57-E4FF029D0776}" type="presParOf" srcId="{0EDD2652-755D-4785-AE22-D3B63A8B2B26}" destId="{47DCC823-8EFB-4359-B2E2-121E22395A1A}" srcOrd="7" destOrd="0" presId="urn:microsoft.com/office/officeart/2008/layout/LinedList"/>
    <dgm:cxn modelId="{B0EDA5A1-F121-4A46-B46F-02EF73D6EC76}" type="presParOf" srcId="{47DCC823-8EFB-4359-B2E2-121E22395A1A}" destId="{B3783F05-F0A1-408C-9850-DB8ED83AD013}" srcOrd="0" destOrd="0" presId="urn:microsoft.com/office/officeart/2008/layout/LinedList"/>
    <dgm:cxn modelId="{4912FE61-33E1-4211-B73F-6D5165802006}" type="presParOf" srcId="{47DCC823-8EFB-4359-B2E2-121E22395A1A}" destId="{47330C91-49E0-479B-8A83-6E794A0085A9}" srcOrd="1" destOrd="0" presId="urn:microsoft.com/office/officeart/2008/layout/LinedList"/>
    <dgm:cxn modelId="{53B98143-FC57-44E4-B875-FF380D7047C8}" type="presParOf" srcId="{0EDD2652-755D-4785-AE22-D3B63A8B2B26}" destId="{EEE69A0E-2416-48DD-BBBD-D6943888AC0E}" srcOrd="8" destOrd="0" presId="urn:microsoft.com/office/officeart/2008/layout/LinedList"/>
    <dgm:cxn modelId="{E23E815E-6B28-46E6-96DB-7E020AE4D880}" type="presParOf" srcId="{0EDD2652-755D-4785-AE22-D3B63A8B2B26}" destId="{E2C837ED-00D9-414D-B107-4C656671C09B}" srcOrd="9" destOrd="0" presId="urn:microsoft.com/office/officeart/2008/layout/LinedList"/>
    <dgm:cxn modelId="{C2B39705-52D2-477B-8E0A-80F215D3D7E5}" type="presParOf" srcId="{E2C837ED-00D9-414D-B107-4C656671C09B}" destId="{5A786A81-8C04-4A90-99F1-485AFD46E2AC}" srcOrd="0" destOrd="0" presId="urn:microsoft.com/office/officeart/2008/layout/LinedList"/>
    <dgm:cxn modelId="{510C1FE3-EE67-416D-B683-7B45555F1522}" type="presParOf" srcId="{E2C837ED-00D9-414D-B107-4C656671C09B}" destId="{83222E57-75AD-4D55-98CF-C269967ED3BC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37450-4119-4985-8500-591C687E13B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66CDE5A-5DB5-4A62-850E-108EE5122A09}">
      <dgm:prSet/>
      <dgm:spPr/>
      <dgm:t>
        <a:bodyPr/>
        <a:lstStyle/>
        <a:p>
          <a:r>
            <a:rPr lang="en-US"/>
            <a:t>Organisms- A living thing; anything that can carry out life processes independently.</a:t>
          </a:r>
        </a:p>
      </dgm:t>
    </dgm:pt>
    <dgm:pt modelId="{23468E09-43E0-447D-BB3E-9A4B673B1CDC}" type="parTrans" cxnId="{CD24D9AA-380E-4925-B9A9-C5135F5211A9}">
      <dgm:prSet/>
      <dgm:spPr/>
      <dgm:t>
        <a:bodyPr/>
        <a:lstStyle/>
        <a:p>
          <a:endParaRPr lang="en-US"/>
        </a:p>
      </dgm:t>
    </dgm:pt>
    <dgm:pt modelId="{8EA07515-EB78-4A10-B42B-B59D56E52BE2}" type="sibTrans" cxnId="{CD24D9AA-380E-4925-B9A9-C5135F5211A9}">
      <dgm:prSet/>
      <dgm:spPr/>
      <dgm:t>
        <a:bodyPr/>
        <a:lstStyle/>
        <a:p>
          <a:endParaRPr lang="en-US"/>
        </a:p>
      </dgm:t>
    </dgm:pt>
    <dgm:pt modelId="{9DA474DA-B468-432A-A098-B9A277219C6B}">
      <dgm:prSet/>
      <dgm:spPr/>
      <dgm:t>
        <a:bodyPr/>
        <a:lstStyle/>
        <a:p>
          <a:r>
            <a:rPr lang="en-US"/>
            <a:t>Tissue-  A group of similar cells that perform a common function.</a:t>
          </a:r>
        </a:p>
      </dgm:t>
    </dgm:pt>
    <dgm:pt modelId="{500B108B-8239-4489-98DE-3251533C1962}" type="parTrans" cxnId="{4BE975F6-1FFB-4716-A0A1-B623DDA8F28F}">
      <dgm:prSet/>
      <dgm:spPr/>
      <dgm:t>
        <a:bodyPr/>
        <a:lstStyle/>
        <a:p>
          <a:endParaRPr lang="en-US"/>
        </a:p>
      </dgm:t>
    </dgm:pt>
    <dgm:pt modelId="{33EAB99B-D781-4E0D-AE67-0771FA5B8E3A}" type="sibTrans" cxnId="{4BE975F6-1FFB-4716-A0A1-B623DDA8F28F}">
      <dgm:prSet/>
      <dgm:spPr/>
      <dgm:t>
        <a:bodyPr/>
        <a:lstStyle/>
        <a:p>
          <a:endParaRPr lang="en-US"/>
        </a:p>
      </dgm:t>
    </dgm:pt>
    <dgm:pt modelId="{60685F8D-AB8F-43C4-B0BD-7CD2CB68C054}">
      <dgm:prSet/>
      <dgm:spPr/>
      <dgm:t>
        <a:bodyPr/>
        <a:lstStyle/>
        <a:p>
          <a:r>
            <a:rPr lang="en-US"/>
            <a:t>Organ- A collection of tissues that carry out a specialized function of the body.</a:t>
          </a:r>
        </a:p>
      </dgm:t>
    </dgm:pt>
    <dgm:pt modelId="{9594168B-A23C-4A5B-8C85-122A0A7FA3BB}" type="parTrans" cxnId="{93A88214-376A-4827-8C8A-85010499B601}">
      <dgm:prSet/>
      <dgm:spPr/>
      <dgm:t>
        <a:bodyPr/>
        <a:lstStyle/>
        <a:p>
          <a:endParaRPr lang="en-US"/>
        </a:p>
      </dgm:t>
    </dgm:pt>
    <dgm:pt modelId="{31E0C0E6-860A-4FB7-9504-25C372D0E04C}" type="sibTrans" cxnId="{93A88214-376A-4827-8C8A-85010499B601}">
      <dgm:prSet/>
      <dgm:spPr/>
      <dgm:t>
        <a:bodyPr/>
        <a:lstStyle/>
        <a:p>
          <a:endParaRPr lang="en-US"/>
        </a:p>
      </dgm:t>
    </dgm:pt>
    <dgm:pt modelId="{6F483367-3362-473C-914D-E859BB4DFFE2}">
      <dgm:prSet/>
      <dgm:spPr/>
      <dgm:t>
        <a:bodyPr/>
        <a:lstStyle/>
        <a:p>
          <a:r>
            <a:rPr lang="en-US"/>
            <a:t>Organ System- A group of organs that work together to perform body functions.</a:t>
          </a:r>
        </a:p>
      </dgm:t>
    </dgm:pt>
    <dgm:pt modelId="{1F42B206-C8B9-47A7-8668-3FE457786384}" type="parTrans" cxnId="{6E87858D-C4ED-4B66-ADA4-3BC6EE9DA04C}">
      <dgm:prSet/>
      <dgm:spPr/>
      <dgm:t>
        <a:bodyPr/>
        <a:lstStyle/>
        <a:p>
          <a:endParaRPr lang="en-US"/>
        </a:p>
      </dgm:t>
    </dgm:pt>
    <dgm:pt modelId="{DA42B820-1B9C-40EB-B0D4-DD6FF926CEAA}" type="sibTrans" cxnId="{6E87858D-C4ED-4B66-ADA4-3BC6EE9DA04C}">
      <dgm:prSet/>
      <dgm:spPr/>
      <dgm:t>
        <a:bodyPr/>
        <a:lstStyle/>
        <a:p>
          <a:endParaRPr lang="en-US"/>
        </a:p>
      </dgm:t>
    </dgm:pt>
    <dgm:pt modelId="{7A747B37-8FEA-482F-84A8-814DEA13C8E7}">
      <dgm:prSet/>
      <dgm:spPr/>
      <dgm:t>
        <a:bodyPr/>
        <a:lstStyle/>
        <a:p>
          <a:r>
            <a:rPr lang="en-US"/>
            <a:t>Structure- The arrangement of parts in an organism.</a:t>
          </a:r>
        </a:p>
      </dgm:t>
    </dgm:pt>
    <dgm:pt modelId="{999265CF-DC40-48EA-BABC-43D49DCA7E9D}" type="parTrans" cxnId="{E327C1C2-8A04-4463-986B-C2CCD5E3DE1F}">
      <dgm:prSet/>
      <dgm:spPr/>
      <dgm:t>
        <a:bodyPr/>
        <a:lstStyle/>
        <a:p>
          <a:endParaRPr lang="en-US"/>
        </a:p>
      </dgm:t>
    </dgm:pt>
    <dgm:pt modelId="{E6810070-716E-428E-970D-990AE01FA5F2}" type="sibTrans" cxnId="{E327C1C2-8A04-4463-986B-C2CCD5E3DE1F}">
      <dgm:prSet/>
      <dgm:spPr/>
      <dgm:t>
        <a:bodyPr/>
        <a:lstStyle/>
        <a:p>
          <a:endParaRPr lang="en-US"/>
        </a:p>
      </dgm:t>
    </dgm:pt>
    <dgm:pt modelId="{849B8BA5-789F-4D7C-A200-8E6EFF581AEF}">
      <dgm:prSet/>
      <dgm:spPr/>
      <dgm:t>
        <a:bodyPr/>
        <a:lstStyle/>
        <a:p>
          <a:r>
            <a:rPr lang="en-US"/>
            <a:t>Function- The special, normal, or proper activity of an organ or part.</a:t>
          </a:r>
        </a:p>
      </dgm:t>
    </dgm:pt>
    <dgm:pt modelId="{6AFB0751-99A2-4B9A-85B1-70189EA41153}" type="parTrans" cxnId="{64DE4A53-2323-4CEB-B16D-FF075EFE97C8}">
      <dgm:prSet/>
      <dgm:spPr/>
      <dgm:t>
        <a:bodyPr/>
        <a:lstStyle/>
        <a:p>
          <a:endParaRPr lang="en-US"/>
        </a:p>
      </dgm:t>
    </dgm:pt>
    <dgm:pt modelId="{FA4876AF-0A48-44FA-96D1-4624F298E912}" type="sibTrans" cxnId="{64DE4A53-2323-4CEB-B16D-FF075EFE97C8}">
      <dgm:prSet/>
      <dgm:spPr/>
      <dgm:t>
        <a:bodyPr/>
        <a:lstStyle/>
        <a:p>
          <a:endParaRPr lang="en-US"/>
        </a:p>
      </dgm:t>
    </dgm:pt>
    <dgm:pt modelId="{CF096FA8-5DDA-4F86-9174-9BB995500EEB}" type="pres">
      <dgm:prSet presAssocID="{1C937450-4119-4985-8500-591C687E13B4}" presName="linear" presStyleCnt="0">
        <dgm:presLayoutVars>
          <dgm:animLvl val="lvl"/>
          <dgm:resizeHandles val="exact"/>
        </dgm:presLayoutVars>
      </dgm:prSet>
      <dgm:spPr/>
    </dgm:pt>
    <dgm:pt modelId="{DD804B27-C14D-453D-9D38-CE79B386D746}" type="pres">
      <dgm:prSet presAssocID="{966CDE5A-5DB5-4A62-850E-108EE5122A0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004C088-D68F-46F9-8166-8A24FAC39A35}" type="pres">
      <dgm:prSet presAssocID="{8EA07515-EB78-4A10-B42B-B59D56E52BE2}" presName="spacer" presStyleCnt="0"/>
      <dgm:spPr/>
    </dgm:pt>
    <dgm:pt modelId="{E93A7C64-0F86-4FBA-B383-1351781C7477}" type="pres">
      <dgm:prSet presAssocID="{9DA474DA-B468-432A-A098-B9A277219C6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F708AF8-D9F0-4331-BC33-2B917074DE5A}" type="pres">
      <dgm:prSet presAssocID="{33EAB99B-D781-4E0D-AE67-0771FA5B8E3A}" presName="spacer" presStyleCnt="0"/>
      <dgm:spPr/>
    </dgm:pt>
    <dgm:pt modelId="{1BAC5DD6-ABA9-4715-98A6-4B9927A6D2CE}" type="pres">
      <dgm:prSet presAssocID="{60685F8D-AB8F-43C4-B0BD-7CD2CB68C0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8225336-2840-4F16-9EE8-8EDDF529C8F2}" type="pres">
      <dgm:prSet presAssocID="{31E0C0E6-860A-4FB7-9504-25C372D0E04C}" presName="spacer" presStyleCnt="0"/>
      <dgm:spPr/>
    </dgm:pt>
    <dgm:pt modelId="{3F37E406-02BB-4238-9CEE-866D1269D411}" type="pres">
      <dgm:prSet presAssocID="{6F483367-3362-473C-914D-E859BB4DFFE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5EA2CE5-D190-4821-96AF-33ED146B0F31}" type="pres">
      <dgm:prSet presAssocID="{DA42B820-1B9C-40EB-B0D4-DD6FF926CEAA}" presName="spacer" presStyleCnt="0"/>
      <dgm:spPr/>
    </dgm:pt>
    <dgm:pt modelId="{0FCFF7D4-FA6B-4F1A-8B03-E4D0669A358B}" type="pres">
      <dgm:prSet presAssocID="{7A747B37-8FEA-482F-84A8-814DEA13C8E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A39B2F3-1F42-4D33-9819-811A15BBD69F}" type="pres">
      <dgm:prSet presAssocID="{E6810070-716E-428E-970D-990AE01FA5F2}" presName="spacer" presStyleCnt="0"/>
      <dgm:spPr/>
    </dgm:pt>
    <dgm:pt modelId="{9CC48A03-ECC3-46AB-9982-D5CB5C322051}" type="pres">
      <dgm:prSet presAssocID="{849B8BA5-789F-4D7C-A200-8E6EFF581AE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3A88214-376A-4827-8C8A-85010499B601}" srcId="{1C937450-4119-4985-8500-591C687E13B4}" destId="{60685F8D-AB8F-43C4-B0BD-7CD2CB68C054}" srcOrd="2" destOrd="0" parTransId="{9594168B-A23C-4A5B-8C85-122A0A7FA3BB}" sibTransId="{31E0C0E6-860A-4FB7-9504-25C372D0E04C}"/>
    <dgm:cxn modelId="{34453740-ABEE-48AA-AB2C-8E941603C2EA}" type="presOf" srcId="{849B8BA5-789F-4D7C-A200-8E6EFF581AEF}" destId="{9CC48A03-ECC3-46AB-9982-D5CB5C322051}" srcOrd="0" destOrd="0" presId="urn:microsoft.com/office/officeart/2005/8/layout/vList2"/>
    <dgm:cxn modelId="{C4AF1C5F-91A3-4DCA-9578-83F7A81C541A}" type="presOf" srcId="{60685F8D-AB8F-43C4-B0BD-7CD2CB68C054}" destId="{1BAC5DD6-ABA9-4715-98A6-4B9927A6D2CE}" srcOrd="0" destOrd="0" presId="urn:microsoft.com/office/officeart/2005/8/layout/vList2"/>
    <dgm:cxn modelId="{64DE4A53-2323-4CEB-B16D-FF075EFE97C8}" srcId="{1C937450-4119-4985-8500-591C687E13B4}" destId="{849B8BA5-789F-4D7C-A200-8E6EFF581AEF}" srcOrd="5" destOrd="0" parTransId="{6AFB0751-99A2-4B9A-85B1-70189EA41153}" sibTransId="{FA4876AF-0A48-44FA-96D1-4624F298E912}"/>
    <dgm:cxn modelId="{2FDA957E-532B-463A-9CCF-544D7D1D6EF8}" type="presOf" srcId="{9DA474DA-B468-432A-A098-B9A277219C6B}" destId="{E93A7C64-0F86-4FBA-B383-1351781C7477}" srcOrd="0" destOrd="0" presId="urn:microsoft.com/office/officeart/2005/8/layout/vList2"/>
    <dgm:cxn modelId="{6E87858D-C4ED-4B66-ADA4-3BC6EE9DA04C}" srcId="{1C937450-4119-4985-8500-591C687E13B4}" destId="{6F483367-3362-473C-914D-E859BB4DFFE2}" srcOrd="3" destOrd="0" parTransId="{1F42B206-C8B9-47A7-8668-3FE457786384}" sibTransId="{DA42B820-1B9C-40EB-B0D4-DD6FF926CEAA}"/>
    <dgm:cxn modelId="{FD473F9A-3B23-4EB3-A0F1-9F1CADC5314F}" type="presOf" srcId="{1C937450-4119-4985-8500-591C687E13B4}" destId="{CF096FA8-5DDA-4F86-9174-9BB995500EEB}" srcOrd="0" destOrd="0" presId="urn:microsoft.com/office/officeart/2005/8/layout/vList2"/>
    <dgm:cxn modelId="{CD24D9AA-380E-4925-B9A9-C5135F5211A9}" srcId="{1C937450-4119-4985-8500-591C687E13B4}" destId="{966CDE5A-5DB5-4A62-850E-108EE5122A09}" srcOrd="0" destOrd="0" parTransId="{23468E09-43E0-447D-BB3E-9A4B673B1CDC}" sibTransId="{8EA07515-EB78-4A10-B42B-B59D56E52BE2}"/>
    <dgm:cxn modelId="{326E32B4-C3D5-47F6-A328-693E9C18108F}" type="presOf" srcId="{7A747B37-8FEA-482F-84A8-814DEA13C8E7}" destId="{0FCFF7D4-FA6B-4F1A-8B03-E4D0669A358B}" srcOrd="0" destOrd="0" presId="urn:microsoft.com/office/officeart/2005/8/layout/vList2"/>
    <dgm:cxn modelId="{E327C1C2-8A04-4463-986B-C2CCD5E3DE1F}" srcId="{1C937450-4119-4985-8500-591C687E13B4}" destId="{7A747B37-8FEA-482F-84A8-814DEA13C8E7}" srcOrd="4" destOrd="0" parTransId="{999265CF-DC40-48EA-BABC-43D49DCA7E9D}" sibTransId="{E6810070-716E-428E-970D-990AE01FA5F2}"/>
    <dgm:cxn modelId="{4BE975F6-1FFB-4716-A0A1-B623DDA8F28F}" srcId="{1C937450-4119-4985-8500-591C687E13B4}" destId="{9DA474DA-B468-432A-A098-B9A277219C6B}" srcOrd="1" destOrd="0" parTransId="{500B108B-8239-4489-98DE-3251533C1962}" sibTransId="{33EAB99B-D781-4E0D-AE67-0771FA5B8E3A}"/>
    <dgm:cxn modelId="{16C99CF9-97F5-4398-969A-132A0D5D5C2C}" type="presOf" srcId="{966CDE5A-5DB5-4A62-850E-108EE5122A09}" destId="{DD804B27-C14D-453D-9D38-CE79B386D746}" srcOrd="0" destOrd="0" presId="urn:microsoft.com/office/officeart/2005/8/layout/vList2"/>
    <dgm:cxn modelId="{D727DDFA-5F66-4520-A7E4-A8D20C7A3E11}" type="presOf" srcId="{6F483367-3362-473C-914D-E859BB4DFFE2}" destId="{3F37E406-02BB-4238-9CEE-866D1269D411}" srcOrd="0" destOrd="0" presId="urn:microsoft.com/office/officeart/2005/8/layout/vList2"/>
    <dgm:cxn modelId="{E04FACC2-8B78-4FB9-93D4-D8A758B47433}" type="presParOf" srcId="{CF096FA8-5DDA-4F86-9174-9BB995500EEB}" destId="{DD804B27-C14D-453D-9D38-CE79B386D746}" srcOrd="0" destOrd="0" presId="urn:microsoft.com/office/officeart/2005/8/layout/vList2"/>
    <dgm:cxn modelId="{B495C3D8-42A2-40C4-A7CA-8E1BB5909B9C}" type="presParOf" srcId="{CF096FA8-5DDA-4F86-9174-9BB995500EEB}" destId="{6004C088-D68F-46F9-8166-8A24FAC39A35}" srcOrd="1" destOrd="0" presId="urn:microsoft.com/office/officeart/2005/8/layout/vList2"/>
    <dgm:cxn modelId="{18532746-68E5-4392-A213-5457892333B6}" type="presParOf" srcId="{CF096FA8-5DDA-4F86-9174-9BB995500EEB}" destId="{E93A7C64-0F86-4FBA-B383-1351781C7477}" srcOrd="2" destOrd="0" presId="urn:microsoft.com/office/officeart/2005/8/layout/vList2"/>
    <dgm:cxn modelId="{AE4649BF-A45A-428F-B6E5-486C47CF33BD}" type="presParOf" srcId="{CF096FA8-5DDA-4F86-9174-9BB995500EEB}" destId="{3F708AF8-D9F0-4331-BC33-2B917074DE5A}" srcOrd="3" destOrd="0" presId="urn:microsoft.com/office/officeart/2005/8/layout/vList2"/>
    <dgm:cxn modelId="{27D1FF30-C270-41E4-9000-12929E47C0EA}" type="presParOf" srcId="{CF096FA8-5DDA-4F86-9174-9BB995500EEB}" destId="{1BAC5DD6-ABA9-4715-98A6-4B9927A6D2CE}" srcOrd="4" destOrd="0" presId="urn:microsoft.com/office/officeart/2005/8/layout/vList2"/>
    <dgm:cxn modelId="{251F9ADA-F585-41F1-9864-2A514EBAFD18}" type="presParOf" srcId="{CF096FA8-5DDA-4F86-9174-9BB995500EEB}" destId="{48225336-2840-4F16-9EE8-8EDDF529C8F2}" srcOrd="5" destOrd="0" presId="urn:microsoft.com/office/officeart/2005/8/layout/vList2"/>
    <dgm:cxn modelId="{FD70CEA2-44F6-4E3A-91EF-3A1395D64FFE}" type="presParOf" srcId="{CF096FA8-5DDA-4F86-9174-9BB995500EEB}" destId="{3F37E406-02BB-4238-9CEE-866D1269D411}" srcOrd="6" destOrd="0" presId="urn:microsoft.com/office/officeart/2005/8/layout/vList2"/>
    <dgm:cxn modelId="{B5437848-3CD1-45CB-B926-BFF4E2FCFFBC}" type="presParOf" srcId="{CF096FA8-5DDA-4F86-9174-9BB995500EEB}" destId="{85EA2CE5-D190-4821-96AF-33ED146B0F31}" srcOrd="7" destOrd="0" presId="urn:microsoft.com/office/officeart/2005/8/layout/vList2"/>
    <dgm:cxn modelId="{1133FE8F-7256-4A17-851C-C52D9ED1E3AA}" type="presParOf" srcId="{CF096FA8-5DDA-4F86-9174-9BB995500EEB}" destId="{0FCFF7D4-FA6B-4F1A-8B03-E4D0669A358B}" srcOrd="8" destOrd="0" presId="urn:microsoft.com/office/officeart/2005/8/layout/vList2"/>
    <dgm:cxn modelId="{59C394FC-1789-4C6E-8664-114AD3041E08}" type="presParOf" srcId="{CF096FA8-5DDA-4F86-9174-9BB995500EEB}" destId="{4A39B2F3-1F42-4D33-9819-811A15BBD69F}" srcOrd="9" destOrd="0" presId="urn:microsoft.com/office/officeart/2005/8/layout/vList2"/>
    <dgm:cxn modelId="{BAB590AD-B062-4498-9B82-7776557C8CCA}" type="presParOf" srcId="{CF096FA8-5DDA-4F86-9174-9BB995500EEB}" destId="{9CC48A03-ECC3-46AB-9982-D5CB5C32205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5D9FC-04F8-405E-89CE-3E20C258AF12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3B43B-7875-495B-A232-D7BBCA8B72AB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In which of the following kingdoms would you find unicellular organisms that do NOT have nuclei? </a:t>
          </a:r>
        </a:p>
      </dsp:txBody>
      <dsp:txXfrm>
        <a:off x="0" y="623"/>
        <a:ext cx="6492875" cy="1020830"/>
      </dsp:txXfrm>
    </dsp:sp>
    <dsp:sp modelId="{C59F017E-8964-4BB2-AF8A-19C535B9F5ED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F3ED6-D3DF-4E0E-A49E-9F18D75B6752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a. Fungi</a:t>
          </a:r>
        </a:p>
      </dsp:txBody>
      <dsp:txXfrm>
        <a:off x="0" y="1021453"/>
        <a:ext cx="6492875" cy="1020830"/>
      </dsp:txXfrm>
    </dsp:sp>
    <dsp:sp modelId="{BC6DC906-9949-4FB5-B3E4-2A85B049D6CE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891E5-8347-4497-92F2-3C724EAC3002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b. Archaebacteria </a:t>
          </a:r>
        </a:p>
      </dsp:txBody>
      <dsp:txXfrm>
        <a:off x="0" y="2042284"/>
        <a:ext cx="6492875" cy="1020830"/>
      </dsp:txXfrm>
    </dsp:sp>
    <dsp:sp modelId="{3C2EC482-5410-4609-B089-EBD03DAD5776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83F05-F0A1-408C-9850-DB8ED83AD013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c. Protist</a:t>
          </a:r>
        </a:p>
      </dsp:txBody>
      <dsp:txXfrm>
        <a:off x="0" y="3063115"/>
        <a:ext cx="6492875" cy="1020830"/>
      </dsp:txXfrm>
    </dsp:sp>
    <dsp:sp modelId="{EEE69A0E-2416-48DD-BBBD-D6943888AC0E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86A81-8C04-4A90-99F1-485AFD46E2AC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d. None of the above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04B27-C14D-453D-9D38-CE79B386D746}">
      <dsp:nvSpPr>
        <dsp:cNvPr id="0" name=""/>
        <dsp:cNvSpPr/>
      </dsp:nvSpPr>
      <dsp:spPr>
        <a:xfrm>
          <a:off x="0" y="39306"/>
          <a:ext cx="6367912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Organisms- A living thing; anything that can carry out life processes independently.</a:t>
          </a:r>
        </a:p>
      </dsp:txBody>
      <dsp:txXfrm>
        <a:off x="48547" y="87853"/>
        <a:ext cx="6270818" cy="897406"/>
      </dsp:txXfrm>
    </dsp:sp>
    <dsp:sp modelId="{E93A7C64-0F86-4FBA-B383-1351781C7477}">
      <dsp:nvSpPr>
        <dsp:cNvPr id="0" name=""/>
        <dsp:cNvSpPr/>
      </dsp:nvSpPr>
      <dsp:spPr>
        <a:xfrm>
          <a:off x="0" y="1105806"/>
          <a:ext cx="6367912" cy="9945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Tissue-  A group of similar cells that perform a common function.</a:t>
          </a:r>
        </a:p>
      </dsp:txBody>
      <dsp:txXfrm>
        <a:off x="48547" y="1154353"/>
        <a:ext cx="6270818" cy="897406"/>
      </dsp:txXfrm>
    </dsp:sp>
    <dsp:sp modelId="{1BAC5DD6-ABA9-4715-98A6-4B9927A6D2CE}">
      <dsp:nvSpPr>
        <dsp:cNvPr id="0" name=""/>
        <dsp:cNvSpPr/>
      </dsp:nvSpPr>
      <dsp:spPr>
        <a:xfrm>
          <a:off x="0" y="2172306"/>
          <a:ext cx="6367912" cy="9945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Organ- A collection of tissues that carry out a specialized function of the body.</a:t>
          </a:r>
        </a:p>
      </dsp:txBody>
      <dsp:txXfrm>
        <a:off x="48547" y="2220853"/>
        <a:ext cx="6270818" cy="897406"/>
      </dsp:txXfrm>
    </dsp:sp>
    <dsp:sp modelId="{3F37E406-02BB-4238-9CEE-866D1269D411}">
      <dsp:nvSpPr>
        <dsp:cNvPr id="0" name=""/>
        <dsp:cNvSpPr/>
      </dsp:nvSpPr>
      <dsp:spPr>
        <a:xfrm>
          <a:off x="0" y="3238806"/>
          <a:ext cx="6367912" cy="9945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Organ System- A group of organs that work together to perform body functions.</a:t>
          </a:r>
        </a:p>
      </dsp:txBody>
      <dsp:txXfrm>
        <a:off x="48547" y="3287353"/>
        <a:ext cx="6270818" cy="897406"/>
      </dsp:txXfrm>
    </dsp:sp>
    <dsp:sp modelId="{0FCFF7D4-FA6B-4F1A-8B03-E4D0669A358B}">
      <dsp:nvSpPr>
        <dsp:cNvPr id="0" name=""/>
        <dsp:cNvSpPr/>
      </dsp:nvSpPr>
      <dsp:spPr>
        <a:xfrm>
          <a:off x="0" y="4305306"/>
          <a:ext cx="6367912" cy="9945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Structure- The arrangement of parts in an organism.</a:t>
          </a:r>
        </a:p>
      </dsp:txBody>
      <dsp:txXfrm>
        <a:off x="48547" y="4353853"/>
        <a:ext cx="6270818" cy="897406"/>
      </dsp:txXfrm>
    </dsp:sp>
    <dsp:sp modelId="{9CC48A03-ECC3-46AB-9982-D5CB5C322051}">
      <dsp:nvSpPr>
        <dsp:cNvPr id="0" name=""/>
        <dsp:cNvSpPr/>
      </dsp:nvSpPr>
      <dsp:spPr>
        <a:xfrm>
          <a:off x="0" y="5371806"/>
          <a:ext cx="6367912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Function- The special, normal, or proper activity of an organ or part.</a:t>
          </a:r>
        </a:p>
      </dsp:txBody>
      <dsp:txXfrm>
        <a:off x="48547" y="5420353"/>
        <a:ext cx="6270818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907B-FA70-4636-AE56-AB6DB98562E2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C3681-C1BE-45B6-84AB-D47CD61E2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46A43A-B7FE-4680-AE26-0EABF2BAD51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Circulatory System image found at http://www.clker.com/cliparts/3/U/t/k/4/o/circulatory-system-no-labels-hi.png, Person image found</a:t>
            </a:r>
            <a:r>
              <a:rPr lang="en-US" altLang="en-US" baseline="0" dirty="0"/>
              <a:t> at http://www.illustrationsof.com/royalty-free-boy-clipart-illustration-37090.jpg, paramecium image found at http://www.microscope-microscope.org/gallery/Mark-Simmons/images/paramecium2.jpg, Tree image found at http://gallery.yopriceville.com/var/albums/Free-Clipart-Pictures/Trees-PNG-Clipart/Green_Painted_Tree_PNG_Clipart.png, mushroom picture found at http://fc02.deviantart.net/fs37/f/2008/284/5/9/Mushroom_Madness_8_by_Dracoart_Stock.jpg, Bacteria image found at http://themindfulfoodie.com/wp-content/uploads/2012/09/bacteria.jpg, Bird image found at http://1.bp.blogspot.com/-oenpSnKmkRI/Twgc0bwSErI/AAAAAAAAARg/hWWG9IGPKIk/s640/8aug11galahs2sturtNP+%2528180%2529.jpg</a:t>
            </a:r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AD053F-CCFD-4C99-8EB3-06C1EE120DE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Cactus picture found at http://www.himhministries.com/uploads/2/5/6/8/25688620/3168713_orig.jpg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Stomach picture found at http://www.newhopemedicalcenter.com/wp-content/uploads/2012/06/stomach.jpg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Circulatory System image found at http://www.clker.com/cliparts/3/U/t/k/4/o/circulatory-system-no-labels-hi.png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Tissue picture found at http://editions.sciencetechnologyaction.com/lessons/3/47/fig1.jpg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Blood cells image found at http://textbookofbacteriology.net/Blood.gif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Panda picture found at http://www.mlmguides.com/wp-content/uploads/2011/09/panda-bear1.jpg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Nerve</a:t>
            </a:r>
            <a:r>
              <a:rPr lang="en-US" altLang="en-US" baseline="0" dirty="0"/>
              <a:t> cell images found at http://www.sciencegeek.net/Biology/review/graphics/Unit8/neuron.png and http://upload.wikimedia.org/wikipedia/en/e/e9/Nerve_cells.gif</a:t>
            </a:r>
            <a:endParaRPr lang="en-US" alt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Muscle image found at http://cnx.org/content/m46495/latest/1118_Muscles_that_Position_the_Pectoral_Girdle.jpg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Paramecium image found at http://www.artscape.us/aquaculture/paramecium/paramecium_0035.jpg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Brain Image found at http://www.nuffieldfoundation.org/sites/default/files/images/brain.jpg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Corn Stem Tissue Image found at http://micro.magnet.fsu.edu/optics/olympusmicd/galleries/brightfield/images/cornstemlow.jpg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Maple Leaf Image found at http://upload.wikimedia.org/wikipedia/commons/c/c6/Freeman_maple_leaf.jpg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FA5567-8718-4B63-BDA8-61197A54FE0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Heart image found at http://scjenkinsart.files.wordpress.com/2011/02/heart-graphic.jpg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Heart image found at http://scjenkinsart.files.wordpress.com/2011/02/heart-graphic.jpg, Circulatory System image found at http://www.clker.com/cliparts/3/U/t/k/4/o/circulatory-system-no-labels-hi.png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781E0-3253-49F3-A79A-92E52E5CF8C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F207-7706-4847-BBEC-0929195F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F1A23-A52D-4B3E-A4AF-A12113C96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B4520-96D7-4DBB-8C13-3FE6775A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72214-DA27-4C91-BC1C-775D67F8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EB892-B974-4BD8-BD2D-81B97392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E789-DA82-4263-A135-F9810C93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A41CF-CCEC-41A3-B299-1EDC55A05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139DB-7333-488B-97DD-E708D8FE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C18F9-FFC1-4033-91D6-D809C7BFD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39A1-1BEC-4B24-9F6E-52FB2652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08E3B5-6D90-40DF-B789-8C7AC983D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659B3-8272-4DF3-B6C6-025974B18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F4CC0-6352-4C89-83D3-76906208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4245C-3D8A-47C7-AD35-CCC89E24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3722A-A383-4B19-A2ED-DC1D3F6A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1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68EF0-BA02-4B30-96D8-63A0A4643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63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372A-F256-40A0-B86E-9716C5FF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7AAB-9EAA-4A40-B8E7-E2005E083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23748-59E1-4B59-910F-203711A0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1651F-7A66-4CB9-99B1-D3717A15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34BBD-7B7C-4D20-8E46-C22EDDF4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4D1B-00C1-436E-AB9C-7D59A211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3318A-3749-4252-8633-5EFF0A0BC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948C-3806-4689-ACD5-A362EC6B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B148-8423-4C4F-A64A-D6663400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BADB-9373-4AE1-AA4B-B788BDE8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2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C18D-E0BF-4F79-AD56-A409A3CA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D135D-DF3F-4A7B-80CF-45B9BED01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688CD-2502-4601-97BB-950861039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9D869-D71C-4902-9BD3-787FA516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CFC40-5D35-4DB9-BE39-0DDC4407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4C179-09BD-4CFE-AD3A-7683AF2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2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5AB1-9C0C-438F-9D17-E5CB3FD7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994B3-48F1-419D-8504-6818174BB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F2560-2631-4B4D-93E8-C1DD611E5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0FF76-6BD7-448F-903F-F504F6ED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48415-EA55-4A5B-9796-D0FB13DBC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99EF3-C2C1-457B-A480-01745766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5A3AB-6F2E-469D-9547-5D4E075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69C887-3B43-47A2-97B6-2F8A9EE2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6376-F332-4F37-A24D-061E108F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0DA03-A3B1-4739-B8DD-5CFC4BC37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58121-5846-427A-B3CA-FD817534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B6446-1591-4715-B4DD-12A4B5BE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8832-7145-43C1-A3D2-394FE21B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2DB4A-DA37-4112-82BC-E83342BF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F1C3E-53A7-4547-A4E0-D93CDE9E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592B-C530-4033-BC72-5A242A4E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470F-92C2-4CA4-BA51-0C83C104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332CD-A639-404A-B212-C028FF92E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F3FAA-035B-46A2-80A9-AF8836DF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983AD-9C14-430C-8D56-3FA003AE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E832-8ABD-4EBB-926C-D48A4F82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B49D1-8A2D-46F1-9D4D-5C338DF78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60376-71A8-4393-8D9F-F8A888828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D6FD5-D4E2-412E-882E-F993144F5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E1773-CB12-4CBC-8924-37D674B0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E689A-476F-4207-B408-5341A86E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3CF1-A5E1-4935-BD0D-4858C6DA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2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CB9B2-CD4B-4515-948B-AD0CD701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2A2CE-46AE-48FA-9DE8-A770A72D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11C3A-93B7-41A6-8FCC-E40AABAB8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5258-110D-4173-8AF5-6DF1F325B301}" type="datetimeFigureOut">
              <a:rPr lang="en-US" smtClean="0"/>
              <a:t>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BB18-4B75-4D7D-ACD7-300D25DA3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25B2-BB8C-4258-9FC4-AA2AEC9A7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729C-0E0A-4F92-80FE-2A786D9C4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../../bonemuscleskinreview/specialized%20cells%20and%20tissue.asx" TargetMode="External"/><Relationship Id="rId7" Type="http://schemas.openxmlformats.org/officeDocument/2006/relationships/hyperlink" Target="../../bonemuscleskinreview/bone%20cells%2013%20secs.as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../../bonemuscleskinreview/5-bones%20light%20and%20strong.asx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bc.com/news/health-1404767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PRnK4ys8vm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0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D496B1D-97B6-4558-AA55-598C2BF2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Homeroom Warm Up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1/04/2021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E0788-6E72-490F-8E72-A8A2B4CF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  <a:defRPr/>
            </a:pPr>
            <a:r>
              <a:rPr lang="en-US" sz="3200" dirty="0"/>
              <a:t>Write a 1 paragraph summary to describe how you spent your winter break. What did you enjoy most about the break? What did you enjoy least about the break? Explain why</a:t>
            </a:r>
          </a:p>
        </p:txBody>
      </p:sp>
      <p:pic>
        <p:nvPicPr>
          <p:cNvPr id="8196" name="Content Placeholder 7">
            <a:extLst>
              <a:ext uri="{FF2B5EF4-FFF2-40B4-BE49-F238E27FC236}">
                <a16:creationId xmlns:a16="http://schemas.microsoft.com/office/drawing/2014/main" id="{45EB0535-D3F6-4249-9754-6C9A9B0F350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2" y="3193521"/>
            <a:ext cx="4802404" cy="2161081"/>
          </a:xfrm>
          <a:prstGeom prst="rect">
            <a:avLst/>
          </a:prstGeom>
          <a:noFill/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2836DB43-DE3A-48B6-8C6B-68EF3879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017" y="0"/>
            <a:ext cx="2730158" cy="21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50290" y="5257800"/>
            <a:ext cx="3517709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muscle tissue, epithelial tissue, nervous tissue, &amp; connective tissue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93606" y="-201007"/>
            <a:ext cx="4933907" cy="2435586"/>
            <a:chOff x="3869605" y="-201007"/>
            <a:chExt cx="4933907" cy="243558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Block Arc 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lock Arc 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Block Arc 5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5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Block Arc 6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Block Arc 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Block Arc 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Block Arc 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Block Arc 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Block Arc 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Block Arc 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Block Arc 1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Block Arc 1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4690" name="Picture 2" descr="http://fsweb.bainbridge.edu/acunningham/AP/AP-img/TissueSlide-MuscleCardiac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48" y="4688986"/>
            <a:ext cx="2608053" cy="19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http://aandpeasyaspanda.files.wordpress.com/2011/10/areola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75" y="4688987"/>
            <a:ext cx="2451839" cy="18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Diagram, text&#10;&#10;Description automatically generated">
            <a:extLst>
              <a:ext uri="{FF2B5EF4-FFF2-40B4-BE49-F238E27FC236}">
                <a16:creationId xmlns:a16="http://schemas.microsoft.com/office/drawing/2014/main" id="{76B02F35-D632-47A6-B5BC-7A69F0714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267" y="0"/>
            <a:ext cx="1893838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393606" y="-201007"/>
            <a:ext cx="4933907" cy="2435586"/>
            <a:chOff x="3869605" y="-201007"/>
            <a:chExt cx="4933907" cy="243558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Block Arc 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lock Arc 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Block Arc 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Block Arc 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Block Arc 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Block Arc 4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Block Arc 4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Block Arc 5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Block Arc 5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Block Arc 5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Block Arc 6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Block Arc 6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Block Arc 7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Block Arc 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Block Arc 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Block Arc 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Block Arc 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Block Arc 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Block Arc 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Block Arc 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Block Arc 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Block Arc 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Block Arc 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Block Arc 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lock Arc 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4" name="Group 10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Block Arc 1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Block Arc 1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Block Arc 1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Block Arc 1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lock Arc 1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67385" y="734657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heart, liver, brain, skin</a:t>
            </a:r>
          </a:p>
        </p:txBody>
      </p:sp>
      <p:pic>
        <p:nvPicPr>
          <p:cNvPr id="115" name="Picture 114" descr="Diagram, text&#10;&#10;Description automatically generated">
            <a:extLst>
              <a:ext uri="{FF2B5EF4-FFF2-40B4-BE49-F238E27FC236}">
                <a16:creationId xmlns:a16="http://schemas.microsoft.com/office/drawing/2014/main" id="{5AAFC23A-E5F6-4FFF-B4F1-E97A5C7B4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0205"/>
            <a:ext cx="3148636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3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114" name="Group 113"/>
          <p:cNvGrpSpPr>
            <a:grpSpLocks noChangeAspect="1"/>
          </p:cNvGrpSpPr>
          <p:nvPr/>
        </p:nvGrpSpPr>
        <p:grpSpPr>
          <a:xfrm>
            <a:off x="6645058" y="424036"/>
            <a:ext cx="2466954" cy="1217793"/>
            <a:chOff x="3869605" y="-201007"/>
            <a:chExt cx="4933907" cy="2435586"/>
          </a:xfrm>
        </p:grpSpPr>
        <p:grpSp>
          <p:nvGrpSpPr>
            <p:cNvPr id="115" name="Group 114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206" name="Freeform 20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Block Arc 20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Block Arc 20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Block Arc 20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Block Arc 21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Block Arc 21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197" name="Freeform 19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Block Arc 19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Block Arc 19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Block Arc 20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Block Arc 20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Block Arc 20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up 116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Block Arc 18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Block Arc 19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Block Arc 19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Block Arc 19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Block Arc 19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179" name="Freeform 17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Block Arc 18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Block Arc 18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Block Arc 18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Block Arc 18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Block Arc 18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up 118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170" name="Freeform 16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Block Arc 17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Block Arc 17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Block Arc 17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Block Arc 17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Block Arc 17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161" name="Freeform 16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Block Arc 16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Block Arc 16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Block Arc 16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Block Arc 16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Block Arc 16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152" name="Freeform 15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Block Arc 15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Block Arc 15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Block Arc 15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Block Arc 15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Block Arc 15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143" name="Freeform 14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Block Arc 14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Block Arc 14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Block Arc 14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Block Arc 14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Block Arc 15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Block Arc 13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Block Arc 13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Block Arc 13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Block Arc 14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Block Arc 14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125" name="Freeform 12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Block Arc 12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Block Arc 12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Block Arc 12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Block Arc 13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Block Arc 13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5" name="Group 214"/>
          <p:cNvGrpSpPr>
            <a:grpSpLocks noChangeAspect="1"/>
          </p:cNvGrpSpPr>
          <p:nvPr/>
        </p:nvGrpSpPr>
        <p:grpSpPr>
          <a:xfrm>
            <a:off x="8053755" y="931236"/>
            <a:ext cx="2466954" cy="1217793"/>
            <a:chOff x="3869605" y="-201007"/>
            <a:chExt cx="4933907" cy="2435586"/>
          </a:xfrm>
        </p:grpSpPr>
        <p:grpSp>
          <p:nvGrpSpPr>
            <p:cNvPr id="216" name="Group 215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307" name="Freeform 30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Block Arc 30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Block Arc 30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Block Arc 31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Block Arc 31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Block Arc 31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7" name="Group 216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298" name="Freeform 29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Block Arc 29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Block Arc 30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Block Arc 30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Block Arc 30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Block Arc 30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8" name="Group 217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289" name="Freeform 28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Block Arc 29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Block Arc 29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Block Arc 29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Block Arc 29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Block Arc 29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Group 218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280" name="Freeform 27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Block Arc 28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Block Arc 28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Block Arc 28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Block Arc 28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Block Arc 28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0" name="Group 219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271" name="Freeform 27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Block Arc 27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Block Arc 27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Block Arc 27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Block Arc 27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Block Arc 27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1" name="Group 220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262" name="Freeform 26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Block Arc 26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Block Arc 26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Block Arc 26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Block Arc 26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Block Arc 26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2" name="Group 221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253" name="Freeform 25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Block Arc 25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Block Arc 25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Block Arc 25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Block Arc 26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3" name="Group 222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244" name="Freeform 24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Block Arc 24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Block Arc 24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Block Arc 24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Block Arc 25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25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4" name="Group 223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235" name="Freeform 23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Block Arc 23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Block Arc 23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Block Arc 23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Block Arc 24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Block Arc 24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" name="Group 224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226" name="Freeform 22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Block Arc 22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Block Arc 22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Block Arc 22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Block Arc 23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Block Arc 23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19" name="Group 618"/>
          <p:cNvGrpSpPr>
            <a:grpSpLocks noChangeAspect="1"/>
          </p:cNvGrpSpPr>
          <p:nvPr/>
        </p:nvGrpSpPr>
        <p:grpSpPr>
          <a:xfrm>
            <a:off x="5987075" y="1286415"/>
            <a:ext cx="2466954" cy="1217793"/>
            <a:chOff x="3869605" y="-201007"/>
            <a:chExt cx="4933907" cy="2435586"/>
          </a:xfrm>
        </p:grpSpPr>
        <p:grpSp>
          <p:nvGrpSpPr>
            <p:cNvPr id="620" name="Group 619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711" name="Freeform 71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Block Arc 71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4" name="Block Arc 71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5" name="Block Arc 71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Block Arc 71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9" name="Block Arc 71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1" name="Group 620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702" name="Freeform 70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Block Arc 70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5" name="Block Arc 70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" name="Block Arc 70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Block Arc 70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0" name="Block Arc 70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2" name="Group 621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693" name="Freeform 69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Block Arc 69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6" name="Block Arc 69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7" name="Block Arc 69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Block Arc 69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1" name="Block Arc 70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3" name="Group 622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684" name="Freeform 68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Block Arc 68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7" name="Block Arc 68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8" name="Block Arc 68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Block Arc 69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2" name="Block Arc 69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4" name="Group 623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675" name="Freeform 67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Block Arc 67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8" name="Block Arc 67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9" name="Block Arc 67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Block Arc 68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3" name="Block Arc 68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5" name="Group 624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666" name="Freeform 66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Block Arc 66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9" name="Block Arc 66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0" name="Block Arc 66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Block Arc 67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4" name="Block Arc 67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6" name="Group 625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657" name="Freeform 65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Block Arc 65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0" name="Block Arc 65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1" name="Block Arc 66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Block Arc 66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5" name="Block Arc 66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7" name="Group 626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648" name="Freeform 64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Block Arc 64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1" name="Block Arc 65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2" name="Block Arc 65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Block Arc 65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6" name="Block Arc 65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8" name="Group 627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639" name="Freeform 63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Block Arc 64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2" name="Block Arc 64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3" name="Block Arc 64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Block Arc 64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7" name="Block Arc 64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9" name="Group 628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630" name="Freeform 62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Block Arc 63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3" name="Block Arc 63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4" name="Block Arc 63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Block Arc 63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8" name="Block Arc 63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0" name="Group 719"/>
          <p:cNvGrpSpPr>
            <a:grpSpLocks noChangeAspect="1"/>
          </p:cNvGrpSpPr>
          <p:nvPr/>
        </p:nvGrpSpPr>
        <p:grpSpPr>
          <a:xfrm>
            <a:off x="5324334" y="562797"/>
            <a:ext cx="2466954" cy="1217793"/>
            <a:chOff x="3869605" y="-201007"/>
            <a:chExt cx="4933907" cy="2435586"/>
          </a:xfrm>
        </p:grpSpPr>
        <p:grpSp>
          <p:nvGrpSpPr>
            <p:cNvPr id="721" name="Group 720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812" name="Freeform 81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Block Arc 81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5" name="Block Arc 81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6" name="Block Arc 81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Block Arc 81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0" name="Block Arc 81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2" name="Group 721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803" name="Freeform 80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Block Arc 80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" name="Block Arc 80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7" name="Block Arc 80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Block Arc 80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1" name="Block Arc 81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3" name="Group 722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794" name="Freeform 79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Block Arc 79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7" name="Block Arc 79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8" name="Block Arc 79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Block Arc 80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2" name="Block Arc 80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4" name="Group 723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785" name="Freeform 78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Block Arc 78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8" name="Block Arc 78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9" name="Block Arc 78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Block Arc 79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3" name="Block Arc 79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5" name="Group 724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776" name="Freeform 77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Block Arc 77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Block Arc 77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Block Arc 77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Block Arc 78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Block Arc 78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6" name="Group 725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767" name="Freeform 76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Block Arc 76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" name="Block Arc 76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" name="Block Arc 77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Block Arc 77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Block Arc 77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7" name="Group 726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758" name="Freeform 75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Block Arc 75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1" name="Block Arc 76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2" name="Block Arc 76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3" name="Oval 76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Block Arc 76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6" name="Block Arc 76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8" name="Group 727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749" name="Freeform 74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Block Arc 75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2" name="Block Arc 75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3" name="Block Arc 75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Block Arc 75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7" name="Block Arc 75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9" name="Group 728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740" name="Freeform 73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Block Arc 74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3" name="Block Arc 74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4" name="Block Arc 74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Block Arc 74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8" name="Block Arc 74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0" name="Group 729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731" name="Freeform 73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Block Arc 73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4" name="Block Arc 73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5" name="Block Arc 73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Block Arc 73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9" name="Block Arc 73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1" name="Group 820"/>
          <p:cNvGrpSpPr>
            <a:grpSpLocks noChangeAspect="1"/>
          </p:cNvGrpSpPr>
          <p:nvPr/>
        </p:nvGrpSpPr>
        <p:grpSpPr>
          <a:xfrm>
            <a:off x="7952896" y="169663"/>
            <a:ext cx="2466954" cy="1217793"/>
            <a:chOff x="3869605" y="-201007"/>
            <a:chExt cx="4933907" cy="2435586"/>
          </a:xfrm>
        </p:grpSpPr>
        <p:grpSp>
          <p:nvGrpSpPr>
            <p:cNvPr id="822" name="Group 821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913" name="Freeform 91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Block Arc 91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Block Arc 91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Block Arc 91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Oval 91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Oval 91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Block Arc 91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1" name="Block Arc 92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3" name="Group 822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904" name="Freeform 90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Block Arc 90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Block Arc 90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Block Arc 90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Block Arc 91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Block Arc 91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4" name="Group 823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895" name="Freeform 89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Oval 89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Block Arc 89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8" name="Block Arc 89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9" name="Block Arc 89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Block Arc 90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3" name="Block Arc 90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5" name="Group 824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886" name="Freeform 88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Block Arc 88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9" name="Block Arc 88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0" name="Block Arc 88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1" name="Oval 89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Block Arc 89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4" name="Block Arc 89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6" name="Group 825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877" name="Freeform 87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Block Arc 87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0" name="Block Arc 87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1" name="Block Arc 88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Block Arc 88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5" name="Block Arc 88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7" name="Group 826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868" name="Freeform 86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Block Arc 86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1" name="Block Arc 87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2" name="Block Arc 87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Block Arc 87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6" name="Block Arc 87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8" name="Group 827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859" name="Freeform 85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Block Arc 86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2" name="Block Arc 86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3" name="Block Arc 86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4" name="Oval 86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Block Arc 86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7" name="Block Arc 86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29" name="Group 828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850" name="Freeform 84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Block Arc 85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Block Arc 85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4" name="Block Arc 85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Block Arc 85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8" name="Block Arc 85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0" name="Group 829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841" name="Freeform 84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Block Arc 84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Block Arc 84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Block Arc 84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Block Arc 84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Block Arc 84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1" name="Group 830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832" name="Freeform 83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Block Arc 83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5" name="Block Arc 83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6" name="Block Arc 83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Block Arc 83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Block Arc 83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2" name="Group 921"/>
          <p:cNvGrpSpPr>
            <a:grpSpLocks noChangeAspect="1"/>
          </p:cNvGrpSpPr>
          <p:nvPr/>
        </p:nvGrpSpPr>
        <p:grpSpPr>
          <a:xfrm>
            <a:off x="6235033" y="-199237"/>
            <a:ext cx="2466954" cy="1217793"/>
            <a:chOff x="3869605" y="-201007"/>
            <a:chExt cx="4933907" cy="2435586"/>
          </a:xfrm>
        </p:grpSpPr>
        <p:grpSp>
          <p:nvGrpSpPr>
            <p:cNvPr id="923" name="Group 922"/>
            <p:cNvGrpSpPr>
              <a:grpSpLocks noChangeAspect="1"/>
            </p:cNvGrpSpPr>
            <p:nvPr/>
          </p:nvGrpSpPr>
          <p:grpSpPr>
            <a:xfrm>
              <a:off x="5026668" y="486907"/>
              <a:ext cx="1442192" cy="1018524"/>
              <a:chOff x="1416956" y="4483696"/>
              <a:chExt cx="2884386" cy="2037047"/>
            </a:xfrm>
          </p:grpSpPr>
          <p:sp>
            <p:nvSpPr>
              <p:cNvPr id="1014" name="Freeform 1013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Oval 1014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Block Arc 1015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7" name="Block Arc 1016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8" name="Block Arc 1017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9" name="Oval 1018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Oval 1019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Block Arc 1020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2" name="Block Arc 1021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4" name="Group 923"/>
            <p:cNvGrpSpPr>
              <a:grpSpLocks noChangeAspect="1"/>
            </p:cNvGrpSpPr>
            <p:nvPr/>
          </p:nvGrpSpPr>
          <p:grpSpPr>
            <a:xfrm>
              <a:off x="4892494" y="-201007"/>
              <a:ext cx="1442192" cy="1018524"/>
              <a:chOff x="1416956" y="4483696"/>
              <a:chExt cx="2884386" cy="2037047"/>
            </a:xfrm>
          </p:grpSpPr>
          <p:sp>
            <p:nvSpPr>
              <p:cNvPr id="1005" name="Freeform 1004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Oval 1005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Block Arc 1006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8" name="Block Arc 1007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9" name="Block Arc 1008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0" name="Oval 1009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Oval 1010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Block Arc 1011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3" name="Block Arc 1012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5" name="Group 924"/>
            <p:cNvGrpSpPr>
              <a:grpSpLocks noChangeAspect="1"/>
            </p:cNvGrpSpPr>
            <p:nvPr/>
          </p:nvGrpSpPr>
          <p:grpSpPr>
            <a:xfrm>
              <a:off x="6148929" y="-117622"/>
              <a:ext cx="1442192" cy="1018524"/>
              <a:chOff x="1416956" y="4483696"/>
              <a:chExt cx="2884386" cy="2037047"/>
            </a:xfrm>
          </p:grpSpPr>
          <p:sp>
            <p:nvSpPr>
              <p:cNvPr id="996" name="Freeform 995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Oval 996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Block Arc 997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9" name="Block Arc 998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0" name="Block Arc 999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1" name="Oval 1000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Oval 1001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Block Arc 1002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4" name="Block Arc 1003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6" name="Group 925"/>
            <p:cNvGrpSpPr>
              <a:grpSpLocks noChangeAspect="1"/>
            </p:cNvGrpSpPr>
            <p:nvPr/>
          </p:nvGrpSpPr>
          <p:grpSpPr>
            <a:xfrm>
              <a:off x="6208001" y="650886"/>
              <a:ext cx="1442192" cy="1018524"/>
              <a:chOff x="1416956" y="4483696"/>
              <a:chExt cx="2884386" cy="2037047"/>
            </a:xfrm>
          </p:grpSpPr>
          <p:sp>
            <p:nvSpPr>
              <p:cNvPr id="987" name="Freeform 986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Oval 987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Block Arc 988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0" name="Block Arc 989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1" name="Block Arc 990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2" name="Oval 991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Oval 992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Block Arc 993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5" name="Block Arc 994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7" name="Group 926"/>
            <p:cNvGrpSpPr>
              <a:grpSpLocks noChangeAspect="1"/>
            </p:cNvGrpSpPr>
            <p:nvPr/>
          </p:nvGrpSpPr>
          <p:grpSpPr>
            <a:xfrm>
              <a:off x="3869605" y="318713"/>
              <a:ext cx="1442192" cy="1018524"/>
              <a:chOff x="1416956" y="4483696"/>
              <a:chExt cx="2884386" cy="2037047"/>
            </a:xfrm>
          </p:grpSpPr>
          <p:sp>
            <p:nvSpPr>
              <p:cNvPr id="978" name="Freeform 977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Oval 978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Block Arc 979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Block Arc 980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Block Arc 981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Oval 982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Oval 983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Block Arc 984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Block Arc 985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8" name="Group 927"/>
            <p:cNvGrpSpPr>
              <a:grpSpLocks noChangeAspect="1"/>
            </p:cNvGrpSpPr>
            <p:nvPr/>
          </p:nvGrpSpPr>
          <p:grpSpPr>
            <a:xfrm>
              <a:off x="4014572" y="1091585"/>
              <a:ext cx="1442192" cy="1018524"/>
              <a:chOff x="1416956" y="4483696"/>
              <a:chExt cx="2884386" cy="2037047"/>
            </a:xfrm>
          </p:grpSpPr>
          <p:sp>
            <p:nvSpPr>
              <p:cNvPr id="969" name="Freeform 968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Oval 969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Block Arc 970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2" name="Block Arc 971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Block Arc 972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Oval 973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Oval 974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Block Arc 975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Block Arc 976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29" name="Group 928"/>
            <p:cNvGrpSpPr>
              <a:grpSpLocks noChangeAspect="1"/>
            </p:cNvGrpSpPr>
            <p:nvPr/>
          </p:nvGrpSpPr>
          <p:grpSpPr>
            <a:xfrm>
              <a:off x="5210170" y="1209907"/>
              <a:ext cx="1442192" cy="1018524"/>
              <a:chOff x="1416956" y="4483696"/>
              <a:chExt cx="2884386" cy="2037047"/>
            </a:xfrm>
          </p:grpSpPr>
          <p:sp>
            <p:nvSpPr>
              <p:cNvPr id="960" name="Freeform 959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Oval 960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Block Arc 961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3" name="Block Arc 962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4" name="Block Arc 963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5" name="Oval 964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Oval 965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Block Arc 966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8" name="Block Arc 967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0" name="Group 929"/>
            <p:cNvGrpSpPr>
              <a:grpSpLocks noChangeAspect="1"/>
            </p:cNvGrpSpPr>
            <p:nvPr/>
          </p:nvGrpSpPr>
          <p:grpSpPr>
            <a:xfrm>
              <a:off x="7330262" y="49874"/>
              <a:ext cx="1442192" cy="1018524"/>
              <a:chOff x="1416956" y="4483696"/>
              <a:chExt cx="2884386" cy="2037047"/>
            </a:xfrm>
          </p:grpSpPr>
          <p:sp>
            <p:nvSpPr>
              <p:cNvPr id="951" name="Freeform 950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Oval 951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Block Arc 952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4" name="Block Arc 953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5" name="Block Arc 954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6" name="Oval 955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Oval 956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Block Arc 957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9" name="Block Arc 958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1" name="Group 930"/>
            <p:cNvGrpSpPr>
              <a:grpSpLocks noChangeAspect="1"/>
            </p:cNvGrpSpPr>
            <p:nvPr/>
          </p:nvGrpSpPr>
          <p:grpSpPr>
            <a:xfrm>
              <a:off x="7361320" y="775356"/>
              <a:ext cx="1442192" cy="1018524"/>
              <a:chOff x="1416956" y="4483696"/>
              <a:chExt cx="2884386" cy="2037047"/>
            </a:xfrm>
          </p:grpSpPr>
          <p:sp>
            <p:nvSpPr>
              <p:cNvPr id="942" name="Freeform 941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Oval 942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Block Arc 943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5" name="Block Arc 944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6" name="Block Arc 945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7" name="Oval 946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Oval 947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Block Arc 948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0" name="Block Arc 949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32" name="Group 931"/>
            <p:cNvGrpSpPr>
              <a:grpSpLocks noChangeAspect="1"/>
            </p:cNvGrpSpPr>
            <p:nvPr/>
          </p:nvGrpSpPr>
          <p:grpSpPr>
            <a:xfrm>
              <a:off x="6410554" y="1216055"/>
              <a:ext cx="1442192" cy="1018524"/>
              <a:chOff x="1416956" y="4483696"/>
              <a:chExt cx="2884386" cy="2037047"/>
            </a:xfrm>
          </p:grpSpPr>
          <p:sp>
            <p:nvSpPr>
              <p:cNvPr id="933" name="Freeform 932"/>
              <p:cNvSpPr/>
              <p:nvPr/>
            </p:nvSpPr>
            <p:spPr>
              <a:xfrm>
                <a:off x="1416956" y="4483696"/>
                <a:ext cx="2884386" cy="2037047"/>
              </a:xfrm>
              <a:custGeom>
                <a:avLst/>
                <a:gdLst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41500"/>
                  <a:gd name="connsiteY0" fmla="*/ 317500 h 1612900"/>
                  <a:gd name="connsiteX1" fmla="*/ 482600 w 1841500"/>
                  <a:gd name="connsiteY1" fmla="*/ 12700 h 1612900"/>
                  <a:gd name="connsiteX2" fmla="*/ 1346200 w 1841500"/>
                  <a:gd name="connsiteY2" fmla="*/ 0 h 1612900"/>
                  <a:gd name="connsiteX3" fmla="*/ 1803400 w 1841500"/>
                  <a:gd name="connsiteY3" fmla="*/ 381000 h 1612900"/>
                  <a:gd name="connsiteX4" fmla="*/ 1841500 w 1841500"/>
                  <a:gd name="connsiteY4" fmla="*/ 1168400 h 1612900"/>
                  <a:gd name="connsiteX5" fmla="*/ 1397000 w 1841500"/>
                  <a:gd name="connsiteY5" fmla="*/ 1612900 h 1612900"/>
                  <a:gd name="connsiteX6" fmla="*/ 495300 w 1841500"/>
                  <a:gd name="connsiteY6" fmla="*/ 1612900 h 1612900"/>
                  <a:gd name="connsiteX7" fmla="*/ 101600 w 1841500"/>
                  <a:gd name="connsiteY7" fmla="*/ 1244600 h 1612900"/>
                  <a:gd name="connsiteX8" fmla="*/ 0 w 184150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12900"/>
                  <a:gd name="connsiteX1" fmla="*/ 482600 w 1886330"/>
                  <a:gd name="connsiteY1" fmla="*/ 12700 h 1612900"/>
                  <a:gd name="connsiteX2" fmla="*/ 1346200 w 1886330"/>
                  <a:gd name="connsiteY2" fmla="*/ 0 h 1612900"/>
                  <a:gd name="connsiteX3" fmla="*/ 1803400 w 1886330"/>
                  <a:gd name="connsiteY3" fmla="*/ 381000 h 1612900"/>
                  <a:gd name="connsiteX4" fmla="*/ 1841500 w 1886330"/>
                  <a:gd name="connsiteY4" fmla="*/ 1168400 h 1612900"/>
                  <a:gd name="connsiteX5" fmla="*/ 1397000 w 1886330"/>
                  <a:gd name="connsiteY5" fmla="*/ 1612900 h 1612900"/>
                  <a:gd name="connsiteX6" fmla="*/ 495300 w 1886330"/>
                  <a:gd name="connsiteY6" fmla="*/ 1612900 h 1612900"/>
                  <a:gd name="connsiteX7" fmla="*/ 101600 w 1886330"/>
                  <a:gd name="connsiteY7" fmla="*/ 1244600 h 1612900"/>
                  <a:gd name="connsiteX8" fmla="*/ 0 w 1886330"/>
                  <a:gd name="connsiteY8" fmla="*/ 317500 h 1612900"/>
                  <a:gd name="connsiteX0" fmla="*/ 0 w 1886330"/>
                  <a:gd name="connsiteY0" fmla="*/ 317500 h 1644861"/>
                  <a:gd name="connsiteX1" fmla="*/ 482600 w 1886330"/>
                  <a:gd name="connsiteY1" fmla="*/ 12700 h 1644861"/>
                  <a:gd name="connsiteX2" fmla="*/ 1346200 w 1886330"/>
                  <a:gd name="connsiteY2" fmla="*/ 0 h 1644861"/>
                  <a:gd name="connsiteX3" fmla="*/ 1803400 w 1886330"/>
                  <a:gd name="connsiteY3" fmla="*/ 381000 h 1644861"/>
                  <a:gd name="connsiteX4" fmla="*/ 1841500 w 1886330"/>
                  <a:gd name="connsiteY4" fmla="*/ 1168400 h 1644861"/>
                  <a:gd name="connsiteX5" fmla="*/ 1397000 w 1886330"/>
                  <a:gd name="connsiteY5" fmla="*/ 1612900 h 1644861"/>
                  <a:gd name="connsiteX6" fmla="*/ 495300 w 1886330"/>
                  <a:gd name="connsiteY6" fmla="*/ 1612900 h 1644861"/>
                  <a:gd name="connsiteX7" fmla="*/ 101600 w 1886330"/>
                  <a:gd name="connsiteY7" fmla="*/ 1244600 h 1644861"/>
                  <a:gd name="connsiteX8" fmla="*/ 0 w 1886330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0 w 1909162"/>
                  <a:gd name="connsiteY0" fmla="*/ 317500 h 1644861"/>
                  <a:gd name="connsiteX1" fmla="*/ 482600 w 1909162"/>
                  <a:gd name="connsiteY1" fmla="*/ 12700 h 1644861"/>
                  <a:gd name="connsiteX2" fmla="*/ 1346200 w 1909162"/>
                  <a:gd name="connsiteY2" fmla="*/ 0 h 1644861"/>
                  <a:gd name="connsiteX3" fmla="*/ 1803400 w 1909162"/>
                  <a:gd name="connsiteY3" fmla="*/ 381000 h 1644861"/>
                  <a:gd name="connsiteX4" fmla="*/ 1841500 w 1909162"/>
                  <a:gd name="connsiteY4" fmla="*/ 1168400 h 1644861"/>
                  <a:gd name="connsiteX5" fmla="*/ 1397000 w 1909162"/>
                  <a:gd name="connsiteY5" fmla="*/ 1612900 h 1644861"/>
                  <a:gd name="connsiteX6" fmla="*/ 495300 w 1909162"/>
                  <a:gd name="connsiteY6" fmla="*/ 1612900 h 1644861"/>
                  <a:gd name="connsiteX7" fmla="*/ 101600 w 1909162"/>
                  <a:gd name="connsiteY7" fmla="*/ 1244600 h 1644861"/>
                  <a:gd name="connsiteX8" fmla="*/ 0 w 1909162"/>
                  <a:gd name="connsiteY8" fmla="*/ 317500 h 1644861"/>
                  <a:gd name="connsiteX0" fmla="*/ 11299 w 1920461"/>
                  <a:gd name="connsiteY0" fmla="*/ 317500 h 1644861"/>
                  <a:gd name="connsiteX1" fmla="*/ 493899 w 1920461"/>
                  <a:gd name="connsiteY1" fmla="*/ 12700 h 1644861"/>
                  <a:gd name="connsiteX2" fmla="*/ 1357499 w 1920461"/>
                  <a:gd name="connsiteY2" fmla="*/ 0 h 1644861"/>
                  <a:gd name="connsiteX3" fmla="*/ 1814699 w 1920461"/>
                  <a:gd name="connsiteY3" fmla="*/ 381000 h 1644861"/>
                  <a:gd name="connsiteX4" fmla="*/ 1852799 w 1920461"/>
                  <a:gd name="connsiteY4" fmla="*/ 1168400 h 1644861"/>
                  <a:gd name="connsiteX5" fmla="*/ 1408299 w 1920461"/>
                  <a:gd name="connsiteY5" fmla="*/ 1612900 h 1644861"/>
                  <a:gd name="connsiteX6" fmla="*/ 506599 w 1920461"/>
                  <a:gd name="connsiteY6" fmla="*/ 1612900 h 1644861"/>
                  <a:gd name="connsiteX7" fmla="*/ 112899 w 1920461"/>
                  <a:gd name="connsiteY7" fmla="*/ 1244600 h 1644861"/>
                  <a:gd name="connsiteX8" fmla="*/ 11299 w 1920461"/>
                  <a:gd name="connsiteY8" fmla="*/ 317500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8364 w 1904926"/>
                  <a:gd name="connsiteY1" fmla="*/ 12700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36869 w 1904926"/>
                  <a:gd name="connsiteY0" fmla="*/ 379139 h 1644861"/>
                  <a:gd name="connsiteX1" fmla="*/ 470143 w 1904926"/>
                  <a:gd name="connsiteY1" fmla="*/ 156525 h 1644861"/>
                  <a:gd name="connsiteX2" fmla="*/ 1341964 w 1904926"/>
                  <a:gd name="connsiteY2" fmla="*/ 0 h 1644861"/>
                  <a:gd name="connsiteX3" fmla="*/ 1799164 w 1904926"/>
                  <a:gd name="connsiteY3" fmla="*/ 381000 h 1644861"/>
                  <a:gd name="connsiteX4" fmla="*/ 1837264 w 1904926"/>
                  <a:gd name="connsiteY4" fmla="*/ 1168400 h 1644861"/>
                  <a:gd name="connsiteX5" fmla="*/ 1392764 w 1904926"/>
                  <a:gd name="connsiteY5" fmla="*/ 1612900 h 1644861"/>
                  <a:gd name="connsiteX6" fmla="*/ 491064 w 1904926"/>
                  <a:gd name="connsiteY6" fmla="*/ 1612900 h 1644861"/>
                  <a:gd name="connsiteX7" fmla="*/ 97364 w 1904926"/>
                  <a:gd name="connsiteY7" fmla="*/ 1244600 h 1644861"/>
                  <a:gd name="connsiteX8" fmla="*/ 36869 w 1904926"/>
                  <a:gd name="connsiteY8" fmla="*/ 379139 h 1644861"/>
                  <a:gd name="connsiteX0" fmla="*/ 98201 w 1884048"/>
                  <a:gd name="connsiteY0" fmla="*/ 502418 h 1644861"/>
                  <a:gd name="connsiteX1" fmla="*/ 449265 w 1884048"/>
                  <a:gd name="connsiteY1" fmla="*/ 156525 h 1644861"/>
                  <a:gd name="connsiteX2" fmla="*/ 1321086 w 1884048"/>
                  <a:gd name="connsiteY2" fmla="*/ 0 h 1644861"/>
                  <a:gd name="connsiteX3" fmla="*/ 1778286 w 1884048"/>
                  <a:gd name="connsiteY3" fmla="*/ 381000 h 1644861"/>
                  <a:gd name="connsiteX4" fmla="*/ 1816386 w 1884048"/>
                  <a:gd name="connsiteY4" fmla="*/ 1168400 h 1644861"/>
                  <a:gd name="connsiteX5" fmla="*/ 1371886 w 1884048"/>
                  <a:gd name="connsiteY5" fmla="*/ 1612900 h 1644861"/>
                  <a:gd name="connsiteX6" fmla="*/ 470186 w 1884048"/>
                  <a:gd name="connsiteY6" fmla="*/ 1612900 h 1644861"/>
                  <a:gd name="connsiteX7" fmla="*/ 76486 w 1884048"/>
                  <a:gd name="connsiteY7" fmla="*/ 1244600 h 1644861"/>
                  <a:gd name="connsiteX8" fmla="*/ 98201 w 1884048"/>
                  <a:gd name="connsiteY8" fmla="*/ 502418 h 1644861"/>
                  <a:gd name="connsiteX0" fmla="*/ 135060 w 1920907"/>
                  <a:gd name="connsiteY0" fmla="*/ 502418 h 1644861"/>
                  <a:gd name="connsiteX1" fmla="*/ 486124 w 1920907"/>
                  <a:gd name="connsiteY1" fmla="*/ 156525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02418 h 1644861"/>
                  <a:gd name="connsiteX1" fmla="*/ 510787 w 1920907"/>
                  <a:gd name="connsiteY1" fmla="*/ 279804 h 1644861"/>
                  <a:gd name="connsiteX2" fmla="*/ 1357945 w 1920907"/>
                  <a:gd name="connsiteY2" fmla="*/ 0 h 1644861"/>
                  <a:gd name="connsiteX3" fmla="*/ 1815145 w 1920907"/>
                  <a:gd name="connsiteY3" fmla="*/ 381000 h 1644861"/>
                  <a:gd name="connsiteX4" fmla="*/ 1853245 w 1920907"/>
                  <a:gd name="connsiteY4" fmla="*/ 1168400 h 1644861"/>
                  <a:gd name="connsiteX5" fmla="*/ 1408745 w 1920907"/>
                  <a:gd name="connsiteY5" fmla="*/ 1612900 h 1644861"/>
                  <a:gd name="connsiteX6" fmla="*/ 507045 w 1920907"/>
                  <a:gd name="connsiteY6" fmla="*/ 1612900 h 1644861"/>
                  <a:gd name="connsiteX7" fmla="*/ 113345 w 1920907"/>
                  <a:gd name="connsiteY7" fmla="*/ 1244600 h 1644861"/>
                  <a:gd name="connsiteX8" fmla="*/ 135060 w 1920907"/>
                  <a:gd name="connsiteY8" fmla="*/ 502418 h 1644861"/>
                  <a:gd name="connsiteX0" fmla="*/ 135060 w 1920907"/>
                  <a:gd name="connsiteY0" fmla="*/ 532756 h 1675199"/>
                  <a:gd name="connsiteX1" fmla="*/ 510787 w 1920907"/>
                  <a:gd name="connsiteY1" fmla="*/ 310142 h 1675199"/>
                  <a:gd name="connsiteX2" fmla="*/ 1357945 w 1920907"/>
                  <a:gd name="connsiteY2" fmla="*/ 30338 h 1675199"/>
                  <a:gd name="connsiteX3" fmla="*/ 1815145 w 1920907"/>
                  <a:gd name="connsiteY3" fmla="*/ 411338 h 1675199"/>
                  <a:gd name="connsiteX4" fmla="*/ 1853245 w 1920907"/>
                  <a:gd name="connsiteY4" fmla="*/ 1198738 h 1675199"/>
                  <a:gd name="connsiteX5" fmla="*/ 1408745 w 1920907"/>
                  <a:gd name="connsiteY5" fmla="*/ 1643238 h 1675199"/>
                  <a:gd name="connsiteX6" fmla="*/ 507045 w 1920907"/>
                  <a:gd name="connsiteY6" fmla="*/ 1643238 h 1675199"/>
                  <a:gd name="connsiteX7" fmla="*/ 113345 w 1920907"/>
                  <a:gd name="connsiteY7" fmla="*/ 1274938 h 1675199"/>
                  <a:gd name="connsiteX8" fmla="*/ 135060 w 1920907"/>
                  <a:gd name="connsiteY8" fmla="*/ 532756 h 1675199"/>
                  <a:gd name="connsiteX0" fmla="*/ 135060 w 1867124"/>
                  <a:gd name="connsiteY0" fmla="*/ 532756 h 1675199"/>
                  <a:gd name="connsiteX1" fmla="*/ 510787 w 1867124"/>
                  <a:gd name="connsiteY1" fmla="*/ 310142 h 1675199"/>
                  <a:gd name="connsiteX2" fmla="*/ 1357945 w 1867124"/>
                  <a:gd name="connsiteY2" fmla="*/ 30338 h 1675199"/>
                  <a:gd name="connsiteX3" fmla="*/ 1815145 w 1867124"/>
                  <a:gd name="connsiteY3" fmla="*/ 411338 h 1675199"/>
                  <a:gd name="connsiteX4" fmla="*/ 1631279 w 1867124"/>
                  <a:gd name="connsiteY4" fmla="*/ 1075459 h 1675199"/>
                  <a:gd name="connsiteX5" fmla="*/ 1408745 w 1867124"/>
                  <a:gd name="connsiteY5" fmla="*/ 1643238 h 1675199"/>
                  <a:gd name="connsiteX6" fmla="*/ 507045 w 1867124"/>
                  <a:gd name="connsiteY6" fmla="*/ 1643238 h 1675199"/>
                  <a:gd name="connsiteX7" fmla="*/ 113345 w 1867124"/>
                  <a:gd name="connsiteY7" fmla="*/ 1274938 h 1675199"/>
                  <a:gd name="connsiteX8" fmla="*/ 135060 w 1867124"/>
                  <a:gd name="connsiteY8" fmla="*/ 532756 h 1675199"/>
                  <a:gd name="connsiteX0" fmla="*/ 135060 w 1867124"/>
                  <a:gd name="connsiteY0" fmla="*/ 532756 h 1643238"/>
                  <a:gd name="connsiteX1" fmla="*/ 510787 w 1867124"/>
                  <a:gd name="connsiteY1" fmla="*/ 310142 h 1643238"/>
                  <a:gd name="connsiteX2" fmla="*/ 1357945 w 1867124"/>
                  <a:gd name="connsiteY2" fmla="*/ 30338 h 1643238"/>
                  <a:gd name="connsiteX3" fmla="*/ 1815145 w 1867124"/>
                  <a:gd name="connsiteY3" fmla="*/ 411338 h 1643238"/>
                  <a:gd name="connsiteX4" fmla="*/ 1631279 w 1867124"/>
                  <a:gd name="connsiteY4" fmla="*/ 1075459 h 1643238"/>
                  <a:gd name="connsiteX5" fmla="*/ 1375861 w 1867124"/>
                  <a:gd name="connsiteY5" fmla="*/ 1519959 h 1643238"/>
                  <a:gd name="connsiteX6" fmla="*/ 507045 w 1867124"/>
                  <a:gd name="connsiteY6" fmla="*/ 1643238 h 1643238"/>
                  <a:gd name="connsiteX7" fmla="*/ 113345 w 1867124"/>
                  <a:gd name="connsiteY7" fmla="*/ 1274938 h 1643238"/>
                  <a:gd name="connsiteX8" fmla="*/ 135060 w 1867124"/>
                  <a:gd name="connsiteY8" fmla="*/ 532756 h 1643238"/>
                  <a:gd name="connsiteX0" fmla="*/ 135060 w 1867124"/>
                  <a:gd name="connsiteY0" fmla="*/ 532756 h 1647803"/>
                  <a:gd name="connsiteX1" fmla="*/ 510787 w 1867124"/>
                  <a:gd name="connsiteY1" fmla="*/ 310142 h 1647803"/>
                  <a:gd name="connsiteX2" fmla="*/ 1357945 w 1867124"/>
                  <a:gd name="connsiteY2" fmla="*/ 30338 h 1647803"/>
                  <a:gd name="connsiteX3" fmla="*/ 1815145 w 1867124"/>
                  <a:gd name="connsiteY3" fmla="*/ 411338 h 1647803"/>
                  <a:gd name="connsiteX4" fmla="*/ 1631279 w 1867124"/>
                  <a:gd name="connsiteY4" fmla="*/ 1075459 h 1647803"/>
                  <a:gd name="connsiteX5" fmla="*/ 1375861 w 1867124"/>
                  <a:gd name="connsiteY5" fmla="*/ 1519959 h 1647803"/>
                  <a:gd name="connsiteX6" fmla="*/ 507045 w 1867124"/>
                  <a:gd name="connsiteY6" fmla="*/ 1643238 h 1647803"/>
                  <a:gd name="connsiteX7" fmla="*/ 113345 w 1867124"/>
                  <a:gd name="connsiteY7" fmla="*/ 1274938 h 1647803"/>
                  <a:gd name="connsiteX8" fmla="*/ 135060 w 1867124"/>
                  <a:gd name="connsiteY8" fmla="*/ 532756 h 164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7124" h="1647803">
                    <a:moveTo>
                      <a:pt x="135060" y="532756"/>
                    </a:moveTo>
                    <a:cubicBezTo>
                      <a:pt x="298667" y="215418"/>
                      <a:pt x="371843" y="257643"/>
                      <a:pt x="510787" y="310142"/>
                    </a:cubicBezTo>
                    <a:cubicBezTo>
                      <a:pt x="880864" y="706566"/>
                      <a:pt x="1070078" y="34571"/>
                      <a:pt x="1357945" y="30338"/>
                    </a:cubicBezTo>
                    <a:cubicBezTo>
                      <a:pt x="1584334" y="-68673"/>
                      <a:pt x="1662745" y="78873"/>
                      <a:pt x="1815145" y="411338"/>
                    </a:cubicBezTo>
                    <a:cubicBezTo>
                      <a:pt x="1984043" y="735444"/>
                      <a:pt x="1692568" y="864358"/>
                      <a:pt x="1631279" y="1075459"/>
                    </a:cubicBezTo>
                    <a:cubicBezTo>
                      <a:pt x="1499554" y="1316085"/>
                      <a:pt x="1524028" y="1371792"/>
                      <a:pt x="1375861" y="1519959"/>
                    </a:cubicBezTo>
                    <a:cubicBezTo>
                      <a:pt x="1083515" y="1684331"/>
                      <a:pt x="807612" y="1643238"/>
                      <a:pt x="507045" y="1643238"/>
                    </a:cubicBezTo>
                    <a:cubicBezTo>
                      <a:pt x="252497" y="1530744"/>
                      <a:pt x="244578" y="1397705"/>
                      <a:pt x="113345" y="1274938"/>
                    </a:cubicBezTo>
                    <a:cubicBezTo>
                      <a:pt x="-84941" y="965905"/>
                      <a:pt x="12728" y="697963"/>
                      <a:pt x="135060" y="5327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1905000" y="5334000"/>
                <a:ext cx="685800" cy="6699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5" name="Block Arc 934"/>
              <p:cNvSpPr/>
              <p:nvPr/>
            </p:nvSpPr>
            <p:spPr>
              <a:xfrm rot="4874173">
                <a:off x="2050198" y="5402290"/>
                <a:ext cx="990600" cy="533400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6" name="Block Arc 935"/>
              <p:cNvSpPr/>
              <p:nvPr/>
            </p:nvSpPr>
            <p:spPr>
              <a:xfrm rot="4874173">
                <a:off x="2346288" y="5402156"/>
                <a:ext cx="875522" cy="399167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7" name="Block Arc 936"/>
              <p:cNvSpPr/>
              <p:nvPr/>
            </p:nvSpPr>
            <p:spPr>
              <a:xfrm rot="4874173">
                <a:off x="2623984" y="5454498"/>
                <a:ext cx="721031" cy="294481"/>
              </a:xfrm>
              <a:prstGeom prst="blockArc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8" name="Oval 937"/>
              <p:cNvSpPr/>
              <p:nvPr/>
            </p:nvSpPr>
            <p:spPr>
              <a:xfrm>
                <a:off x="3184950" y="4953000"/>
                <a:ext cx="244050" cy="18583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9" name="Oval 938"/>
              <p:cNvSpPr/>
              <p:nvPr/>
            </p:nvSpPr>
            <p:spPr>
              <a:xfrm>
                <a:off x="3657600" y="5032498"/>
                <a:ext cx="244050" cy="1858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0" name="Block Arc 939"/>
              <p:cNvSpPr/>
              <p:nvPr/>
            </p:nvSpPr>
            <p:spPr>
              <a:xfrm rot="6337948">
                <a:off x="3367735" y="5595416"/>
                <a:ext cx="472650" cy="311489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1" name="Block Arc 940"/>
              <p:cNvSpPr/>
              <p:nvPr/>
            </p:nvSpPr>
            <p:spPr>
              <a:xfrm rot="6337948">
                <a:off x="3258504" y="5622275"/>
                <a:ext cx="457162" cy="217538"/>
              </a:xfrm>
              <a:prstGeom prst="blockArc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67385" y="734657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heart, liver, brain, skin</a:t>
            </a:r>
          </a:p>
        </p:txBody>
      </p:sp>
      <p:pic>
        <p:nvPicPr>
          <p:cNvPr id="610" name="Picture 609" descr="Diagram, text&#10;&#10;Description automatically generated">
            <a:extLst>
              <a:ext uri="{FF2B5EF4-FFF2-40B4-BE49-F238E27FC236}">
                <a16:creationId xmlns:a16="http://schemas.microsoft.com/office/drawing/2014/main" id="{7654759D-927F-49F7-BF53-DE0F141BF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3148636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923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1130" y="5257800"/>
            <a:ext cx="2896870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67385" y="734657"/>
            <a:ext cx="8229600" cy="4523143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 err="1">
                <a:latin typeface="Showcard Gothic" panose="04020904020102020604" pitchFamily="82" charset="0"/>
              </a:rPr>
              <a:t>OrganS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tissues layered together that all work together to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heart, liver, brain, skin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24335" y="-199237"/>
            <a:ext cx="5196375" cy="2703444"/>
            <a:chOff x="3800334" y="-199237"/>
            <a:chExt cx="5196375" cy="2703444"/>
          </a:xfrm>
        </p:grpSpPr>
        <p:grpSp>
          <p:nvGrpSpPr>
            <p:cNvPr id="114" name="Group 113"/>
            <p:cNvGrpSpPr>
              <a:grpSpLocks noChangeAspect="1"/>
            </p:cNvGrpSpPr>
            <p:nvPr/>
          </p:nvGrpSpPr>
          <p:grpSpPr>
            <a:xfrm>
              <a:off x="5121058" y="424035"/>
              <a:ext cx="2466954" cy="1217793"/>
              <a:chOff x="3869605" y="-201007"/>
              <a:chExt cx="4933907" cy="2435586"/>
            </a:xfrm>
          </p:grpSpPr>
          <p:grpSp>
            <p:nvGrpSpPr>
              <p:cNvPr id="115" name="Group 114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06" name="Freeform 20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Block Arc 20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Block Arc 20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Block Arc 20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Block Arc 21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Block Arc 21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6" name="Group 115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97" name="Freeform 19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Block Arc 19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Block Arc 19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Block Arc 20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Block Arc 20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Block Arc 20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7" name="Group 116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88" name="Freeform 18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Block Arc 18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Block Arc 19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Block Arc 19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Block Arc 19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Block Arc 19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8" name="Group 117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79" name="Freeform 17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Block Arc 18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Block Arc 18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Block Arc 18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Block Arc 18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Block Arc 18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" name="Group 118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Block Arc 17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Block Arc 17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Block Arc 17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Block Arc 17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Block Arc 17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0" name="Group 119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61" name="Freeform 16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Block Arc 16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Block Arc 16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Block Arc 16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Block Arc 16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Block Arc 16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52" name="Freeform 15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Block Arc 15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Block Arc 15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Block Arc 15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Block Arc 15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Block Arc 15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2" name="Group 121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Block Arc 14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Block Arc 14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Block Arc 14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Block Arc 14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Block Arc 15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Group 122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Block Arc 13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Block Arc 13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Block Arc 13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Block Arc 14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Block Arc 14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4" name="Group 123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25" name="Freeform 12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Block Arc 12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Block Arc 12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Block Arc 12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Block Arc 13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Block Arc 13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5" name="Group 214"/>
            <p:cNvGrpSpPr>
              <a:grpSpLocks noChangeAspect="1"/>
            </p:cNvGrpSpPr>
            <p:nvPr/>
          </p:nvGrpSpPr>
          <p:grpSpPr>
            <a:xfrm>
              <a:off x="6529755" y="931235"/>
              <a:ext cx="2466954" cy="1217793"/>
              <a:chOff x="3869605" y="-201007"/>
              <a:chExt cx="4933907" cy="2435586"/>
            </a:xfrm>
          </p:grpSpPr>
          <p:grpSp>
            <p:nvGrpSpPr>
              <p:cNvPr id="216" name="Group 215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307" name="Freeform 30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Oval 30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Block Arc 30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0" name="Block Arc 30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1" name="Block Arc 31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Block Arc 31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" name="Block Arc 31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7" name="Group 216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98" name="Freeform 29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Block Arc 29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Block Arc 30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Block Arc 30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Block Arc 30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Block Arc 30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8" name="Group 217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89" name="Freeform 28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Block Arc 29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2" name="Block Arc 29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3" name="Block Arc 29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Block Arc 29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Block Arc 29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9" name="Group 218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80" name="Freeform 27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Block Arc 28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Block Arc 28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Block Arc 28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Block Arc 28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Block Arc 28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0" name="Group 219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71" name="Freeform 27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Block Arc 27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Block Arc 27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Block Arc 27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Block Arc 27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Block Arc 27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1" name="Group 220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62" name="Freeform 26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Block Arc 26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Block Arc 26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Block Arc 26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Block Arc 26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0" name="Block Arc 26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2" name="Group 221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53" name="Freeform 25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Block Arc 25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Block Arc 25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Block Arc 25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Block Arc 25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Block Arc 26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3" name="Group 222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44" name="Freeform 24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Block Arc 24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Block Arc 24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8" name="Block Arc 24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Block Arc 25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2" name="Block Arc 25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4" name="Group 223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35" name="Freeform 23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Block Arc 23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8" name="Block Arc 23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Block Arc 23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Block Arc 24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Block Arc 24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5" name="Group 224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226" name="Freeform 22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Block Arc 22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Block Arc 22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Block Arc 22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Block Arc 23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4" name="Block Arc 23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19" name="Group 618"/>
            <p:cNvGrpSpPr>
              <a:grpSpLocks noChangeAspect="1"/>
            </p:cNvGrpSpPr>
            <p:nvPr/>
          </p:nvGrpSpPr>
          <p:grpSpPr>
            <a:xfrm>
              <a:off x="4463075" y="1286414"/>
              <a:ext cx="2466954" cy="1217793"/>
              <a:chOff x="3869605" y="-201007"/>
              <a:chExt cx="4933907" cy="2435586"/>
            </a:xfrm>
          </p:grpSpPr>
          <p:grpSp>
            <p:nvGrpSpPr>
              <p:cNvPr id="620" name="Group 619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11" name="Freeform 71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Oval 71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Block Arc 71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4" name="Block Arc 71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5" name="Block Arc 71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6" name="Oval 71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Oval 71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Block Arc 71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9" name="Block Arc 71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1" name="Group 620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02" name="Freeform 70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Oval 70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Block Arc 70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5" name="Block Arc 70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6" name="Block Arc 70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7" name="Oval 70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Oval 70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Block Arc 70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0" name="Block Arc 70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2" name="Group 621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93" name="Freeform 69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Oval 69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Block Arc 69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6" name="Block Arc 69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7" name="Block Arc 69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8" name="Oval 69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Oval 69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Block Arc 69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1" name="Block Arc 70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3" name="Group 622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84" name="Freeform 68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Block Arc 68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7" name="Block Arc 68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8" name="Block Arc 68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9" name="Oval 68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Oval 68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Block Arc 69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2" name="Block Arc 69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4" name="Group 623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75" name="Freeform 67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Oval 67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Block Arc 67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8" name="Block Arc 67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9" name="Block Arc 67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0" name="Oval 67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Oval 68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Block Arc 68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3" name="Block Arc 68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5" name="Group 624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66" name="Freeform 66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Oval 66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Block Arc 66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9" name="Block Arc 66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0" name="Block Arc 66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1" name="Oval 67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Oval 67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Block Arc 67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4" name="Block Arc 67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6" name="Group 625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57" name="Freeform 65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Oval 65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Block Arc 65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0" name="Block Arc 65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1" name="Block Arc 66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2" name="Oval 66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Oval 66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Block Arc 66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5" name="Block Arc 66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7" name="Group 626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48" name="Freeform 64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Block Arc 64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Block Arc 65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2" name="Block Arc 65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3" name="Oval 65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Oval 65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Block Arc 65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" name="Block Arc 65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8" name="Group 627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39" name="Freeform 63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Block Arc 64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2" name="Block Arc 64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3" name="Block Arc 64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4" name="Oval 64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Block Arc 64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" name="Block Arc 64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9" name="Group 628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630" name="Freeform 62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Oval 63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Block Arc 63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3" name="Block Arc 63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" name="Block Arc 63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" name="Oval 63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Oval 63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Block Arc 63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8" name="Block Arc 63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20" name="Group 719"/>
            <p:cNvGrpSpPr>
              <a:grpSpLocks noChangeAspect="1"/>
            </p:cNvGrpSpPr>
            <p:nvPr/>
          </p:nvGrpSpPr>
          <p:grpSpPr>
            <a:xfrm>
              <a:off x="3800334" y="562796"/>
              <a:ext cx="2466954" cy="1217793"/>
              <a:chOff x="3869605" y="-201007"/>
              <a:chExt cx="4933907" cy="2435586"/>
            </a:xfrm>
          </p:grpSpPr>
          <p:grpSp>
            <p:nvGrpSpPr>
              <p:cNvPr id="721" name="Group 720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12" name="Freeform 81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Oval 81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Block Arc 81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5" name="Block Arc 81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6" name="Block Arc 81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7" name="Oval 81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Oval 81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Block Arc 81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0" name="Block Arc 81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2" name="Group 721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03" name="Freeform 80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Oval 80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Block Arc 80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6" name="Block Arc 80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7" name="Block Arc 80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8" name="Oval 80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Oval 80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Block Arc 80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1" name="Block Arc 81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3" name="Group 722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94" name="Freeform 79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Oval 79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Block Arc 79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7" name="Block Arc 79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8" name="Block Arc 79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9" name="Oval 79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Oval 79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Block Arc 80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2" name="Block Arc 80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4" name="Group 723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85" name="Freeform 78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Oval 78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Block Arc 78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8" name="Block Arc 78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9" name="Block Arc 78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0" name="Oval 78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Oval 79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Block Arc 79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3" name="Block Arc 79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5" name="Group 724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76" name="Freeform 77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Oval 77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8" name="Block Arc 77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9" name="Block Arc 77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0" name="Block Arc 77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1" name="Oval 78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Oval 78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3" name="Block Arc 78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4" name="Block Arc 78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6" name="Group 725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67" name="Freeform 76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Oval 76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Block Arc 76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0" name="Block Arc 76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1" name="Block Arc 77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2" name="Oval 77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3" name="Oval 77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Block Arc 77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5" name="Block Arc 77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7" name="Group 726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58" name="Freeform 75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Oval 75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Block Arc 75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1" name="Block Arc 76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2" name="Block Arc 76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3" name="Oval 76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Oval 76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Block Arc 76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6" name="Block Arc 76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8" name="Group 727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49" name="Freeform 74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Oval 74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1" name="Block Arc 75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2" name="Block Arc 75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3" name="Block Arc 75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4" name="Oval 75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Oval 75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Block Arc 75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7" name="Block Arc 75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9" name="Group 728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40" name="Freeform 73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1" name="Oval 74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2" name="Block Arc 74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3" name="Block Arc 74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4" name="Block Arc 74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5" name="Oval 74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6" name="Oval 74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7" name="Block Arc 74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8" name="Block Arc 74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0" name="Group 729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731" name="Freeform 73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Oval 73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Block Arc 73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4" name="Block Arc 73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5" name="Block Arc 73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6" name="Oval 73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7" name="Oval 73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8" name="Block Arc 73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9" name="Block Arc 73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21" name="Group 820"/>
            <p:cNvGrpSpPr>
              <a:grpSpLocks noChangeAspect="1"/>
            </p:cNvGrpSpPr>
            <p:nvPr/>
          </p:nvGrpSpPr>
          <p:grpSpPr>
            <a:xfrm>
              <a:off x="6428896" y="169662"/>
              <a:ext cx="2466954" cy="1217793"/>
              <a:chOff x="3869605" y="-201007"/>
              <a:chExt cx="4933907" cy="2435586"/>
            </a:xfrm>
          </p:grpSpPr>
          <p:grpSp>
            <p:nvGrpSpPr>
              <p:cNvPr id="822" name="Group 821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13" name="Freeform 91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Oval 91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5" name="Block Arc 91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6" name="Block Arc 91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7" name="Block Arc 91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8" name="Oval 91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9" name="Oval 91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0" name="Block Arc 91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1" name="Block Arc 92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3" name="Group 822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04" name="Freeform 90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Oval 90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Block Arc 90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7" name="Block Arc 90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Block Arc 90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9" name="Oval 90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Oval 90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Block Arc 91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2" name="Block Arc 91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4" name="Group 823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95" name="Freeform 89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Oval 89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7" name="Block Arc 89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Block Arc 89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9" name="Block Arc 89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Oval 89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Oval 90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2" name="Block Arc 90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3" name="Block Arc 90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5" name="Group 824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86" name="Freeform 88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7" name="Oval 88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Block Arc 88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9" name="Block Arc 88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0" name="Block Arc 88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1" name="Oval 89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2" name="Oval 89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Block Arc 89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Block Arc 89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6" name="Group 825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77" name="Freeform 87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Oval 87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Block Arc 87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0" name="Block Arc 87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1" name="Block Arc 88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2" name="Oval 88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Oval 88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Block Arc 88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5" name="Block Arc 88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7" name="Group 826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68" name="Freeform 86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Oval 86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Block Arc 86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1" name="Block Arc 87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2" name="Block Arc 87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3" name="Oval 87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Oval 87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Block Arc 87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6" name="Block Arc 87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8" name="Group 827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59" name="Freeform 85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Oval 85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Block Arc 86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2" name="Block Arc 86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3" name="Block Arc 86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4" name="Oval 86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Oval 86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Block Arc 86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7" name="Block Arc 86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29" name="Group 828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50" name="Freeform 84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Oval 85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2" name="Block Arc 85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3" name="Block Arc 85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4" name="Block Arc 85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5" name="Oval 85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7" name="Block Arc 85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8" name="Block Arc 85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0" name="Group 829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41" name="Freeform 84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Oval 84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Block Arc 84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4" name="Block Arc 84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5" name="Block Arc 84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6" name="Oval 84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7" name="Oval 84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Block Arc 84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9" name="Block Arc 84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31" name="Group 830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832" name="Freeform 83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3" name="Oval 83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Block Arc 83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5" name="Block Arc 83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6" name="Block Arc 83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7" name="Oval 83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Oval 83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Block Arc 83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0" name="Block Arc 83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22" name="Group 921"/>
            <p:cNvGrpSpPr>
              <a:grpSpLocks noChangeAspect="1"/>
            </p:cNvGrpSpPr>
            <p:nvPr/>
          </p:nvGrpSpPr>
          <p:grpSpPr>
            <a:xfrm>
              <a:off x="4711033" y="-199237"/>
              <a:ext cx="2466954" cy="1217793"/>
              <a:chOff x="3869605" y="-201007"/>
              <a:chExt cx="4933907" cy="2435586"/>
            </a:xfrm>
          </p:grpSpPr>
          <p:grpSp>
            <p:nvGrpSpPr>
              <p:cNvPr id="923" name="Group 922"/>
              <p:cNvGrpSpPr>
                <a:grpSpLocks noChangeAspect="1"/>
              </p:cNvGrpSpPr>
              <p:nvPr/>
            </p:nvGrpSpPr>
            <p:grpSpPr>
              <a:xfrm>
                <a:off x="5026668" y="486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014" name="Freeform 1013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Oval 1014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6" name="Block Arc 1015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7" name="Block Arc 1016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8" name="Block Arc 1017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9" name="Oval 1018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0" name="Oval 1019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Block Arc 1020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2" name="Block Arc 1021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4" name="Group 923"/>
              <p:cNvGrpSpPr>
                <a:grpSpLocks noChangeAspect="1"/>
              </p:cNvGrpSpPr>
              <p:nvPr/>
            </p:nvGrpSpPr>
            <p:grpSpPr>
              <a:xfrm>
                <a:off x="4892494" y="-2010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1005" name="Freeform 1004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6" name="Oval 1005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7" name="Block Arc 1006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8" name="Block Arc 1007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9" name="Block Arc 1008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0" name="Oval 1009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Oval 1010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Block Arc 1011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3" name="Block Arc 1012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5" name="Group 924"/>
              <p:cNvGrpSpPr>
                <a:grpSpLocks noChangeAspect="1"/>
              </p:cNvGrpSpPr>
              <p:nvPr/>
            </p:nvGrpSpPr>
            <p:grpSpPr>
              <a:xfrm>
                <a:off x="6148929" y="-117622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96" name="Freeform 995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7" name="Oval 996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8" name="Block Arc 997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9" name="Block Arc 998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0" name="Block Arc 999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1" name="Oval 1000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2" name="Oval 1001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3" name="Block Arc 1002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4" name="Block Arc 1003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6" name="Group 925"/>
              <p:cNvGrpSpPr>
                <a:grpSpLocks noChangeAspect="1"/>
              </p:cNvGrpSpPr>
              <p:nvPr/>
            </p:nvGrpSpPr>
            <p:grpSpPr>
              <a:xfrm>
                <a:off x="6208001" y="65088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87" name="Freeform 986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Oval 987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Block Arc 988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0" name="Block Arc 989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1" name="Block Arc 990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2" name="Oval 991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3" name="Oval 992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4" name="Block Arc 993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5" name="Block Arc 994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7" name="Group 926"/>
              <p:cNvGrpSpPr>
                <a:grpSpLocks noChangeAspect="1"/>
              </p:cNvGrpSpPr>
              <p:nvPr/>
            </p:nvGrpSpPr>
            <p:grpSpPr>
              <a:xfrm>
                <a:off x="3869605" y="318713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78" name="Freeform 977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9" name="Oval 978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0" name="Block Arc 979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1" name="Block Arc 980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2" name="Block Arc 981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3" name="Oval 982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Oval 983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5" name="Block Arc 984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6" name="Block Arc 985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8" name="Group 927"/>
              <p:cNvGrpSpPr>
                <a:grpSpLocks noChangeAspect="1"/>
              </p:cNvGrpSpPr>
              <p:nvPr/>
            </p:nvGrpSpPr>
            <p:grpSpPr>
              <a:xfrm>
                <a:off x="4014572" y="109158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69" name="Freeform 968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0" name="Oval 969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1" name="Block Arc 970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2" name="Block Arc 971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3" name="Block Arc 972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4" name="Oval 973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5" name="Oval 974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Block Arc 975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7" name="Block Arc 976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29" name="Group 928"/>
              <p:cNvGrpSpPr>
                <a:grpSpLocks noChangeAspect="1"/>
              </p:cNvGrpSpPr>
              <p:nvPr/>
            </p:nvGrpSpPr>
            <p:grpSpPr>
              <a:xfrm>
                <a:off x="5210170" y="1209907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60" name="Freeform 959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Oval 960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Block Arc 961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3" name="Block Arc 962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4" name="Block Arc 963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5" name="Oval 964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Oval 965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Block Arc 966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8" name="Block Arc 967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0" name="Group 929"/>
              <p:cNvGrpSpPr>
                <a:grpSpLocks noChangeAspect="1"/>
              </p:cNvGrpSpPr>
              <p:nvPr/>
            </p:nvGrpSpPr>
            <p:grpSpPr>
              <a:xfrm>
                <a:off x="7330262" y="49874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51" name="Freeform 950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Oval 951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Block Arc 952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4" name="Block Arc 953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5" name="Block Arc 954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6" name="Oval 955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Oval 956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Block Arc 957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9" name="Block Arc 958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1" name="Group 930"/>
              <p:cNvGrpSpPr>
                <a:grpSpLocks noChangeAspect="1"/>
              </p:cNvGrpSpPr>
              <p:nvPr/>
            </p:nvGrpSpPr>
            <p:grpSpPr>
              <a:xfrm>
                <a:off x="7361320" y="775356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42" name="Freeform 941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Oval 942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Block Arc 943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5" name="Block Arc 944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6" name="Block Arc 945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7" name="Oval 946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Oval 947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Block Arc 948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0" name="Block Arc 949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32" name="Group 931"/>
              <p:cNvGrpSpPr>
                <a:grpSpLocks noChangeAspect="1"/>
              </p:cNvGrpSpPr>
              <p:nvPr/>
            </p:nvGrpSpPr>
            <p:grpSpPr>
              <a:xfrm>
                <a:off x="6410554" y="1216055"/>
                <a:ext cx="1442192" cy="1018524"/>
                <a:chOff x="1416956" y="4483696"/>
                <a:chExt cx="2884386" cy="2037047"/>
              </a:xfrm>
            </p:grpSpPr>
            <p:sp>
              <p:nvSpPr>
                <p:cNvPr id="933" name="Freeform 932"/>
                <p:cNvSpPr/>
                <p:nvPr/>
              </p:nvSpPr>
              <p:spPr>
                <a:xfrm>
                  <a:off x="1416956" y="4483696"/>
                  <a:ext cx="2884386" cy="2037047"/>
                </a:xfrm>
                <a:custGeom>
                  <a:avLst/>
                  <a:gdLst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41500"/>
                    <a:gd name="connsiteY0" fmla="*/ 317500 h 1612900"/>
                    <a:gd name="connsiteX1" fmla="*/ 482600 w 1841500"/>
                    <a:gd name="connsiteY1" fmla="*/ 12700 h 1612900"/>
                    <a:gd name="connsiteX2" fmla="*/ 1346200 w 1841500"/>
                    <a:gd name="connsiteY2" fmla="*/ 0 h 1612900"/>
                    <a:gd name="connsiteX3" fmla="*/ 1803400 w 1841500"/>
                    <a:gd name="connsiteY3" fmla="*/ 381000 h 1612900"/>
                    <a:gd name="connsiteX4" fmla="*/ 1841500 w 1841500"/>
                    <a:gd name="connsiteY4" fmla="*/ 1168400 h 1612900"/>
                    <a:gd name="connsiteX5" fmla="*/ 1397000 w 1841500"/>
                    <a:gd name="connsiteY5" fmla="*/ 1612900 h 1612900"/>
                    <a:gd name="connsiteX6" fmla="*/ 495300 w 1841500"/>
                    <a:gd name="connsiteY6" fmla="*/ 1612900 h 1612900"/>
                    <a:gd name="connsiteX7" fmla="*/ 101600 w 1841500"/>
                    <a:gd name="connsiteY7" fmla="*/ 1244600 h 1612900"/>
                    <a:gd name="connsiteX8" fmla="*/ 0 w 184150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12900"/>
                    <a:gd name="connsiteX1" fmla="*/ 482600 w 1886330"/>
                    <a:gd name="connsiteY1" fmla="*/ 12700 h 1612900"/>
                    <a:gd name="connsiteX2" fmla="*/ 1346200 w 1886330"/>
                    <a:gd name="connsiteY2" fmla="*/ 0 h 1612900"/>
                    <a:gd name="connsiteX3" fmla="*/ 1803400 w 1886330"/>
                    <a:gd name="connsiteY3" fmla="*/ 381000 h 1612900"/>
                    <a:gd name="connsiteX4" fmla="*/ 1841500 w 1886330"/>
                    <a:gd name="connsiteY4" fmla="*/ 1168400 h 1612900"/>
                    <a:gd name="connsiteX5" fmla="*/ 1397000 w 1886330"/>
                    <a:gd name="connsiteY5" fmla="*/ 1612900 h 1612900"/>
                    <a:gd name="connsiteX6" fmla="*/ 495300 w 1886330"/>
                    <a:gd name="connsiteY6" fmla="*/ 1612900 h 1612900"/>
                    <a:gd name="connsiteX7" fmla="*/ 101600 w 1886330"/>
                    <a:gd name="connsiteY7" fmla="*/ 1244600 h 1612900"/>
                    <a:gd name="connsiteX8" fmla="*/ 0 w 1886330"/>
                    <a:gd name="connsiteY8" fmla="*/ 317500 h 1612900"/>
                    <a:gd name="connsiteX0" fmla="*/ 0 w 1886330"/>
                    <a:gd name="connsiteY0" fmla="*/ 317500 h 1644861"/>
                    <a:gd name="connsiteX1" fmla="*/ 482600 w 1886330"/>
                    <a:gd name="connsiteY1" fmla="*/ 12700 h 1644861"/>
                    <a:gd name="connsiteX2" fmla="*/ 1346200 w 1886330"/>
                    <a:gd name="connsiteY2" fmla="*/ 0 h 1644861"/>
                    <a:gd name="connsiteX3" fmla="*/ 1803400 w 1886330"/>
                    <a:gd name="connsiteY3" fmla="*/ 381000 h 1644861"/>
                    <a:gd name="connsiteX4" fmla="*/ 1841500 w 1886330"/>
                    <a:gd name="connsiteY4" fmla="*/ 1168400 h 1644861"/>
                    <a:gd name="connsiteX5" fmla="*/ 1397000 w 1886330"/>
                    <a:gd name="connsiteY5" fmla="*/ 1612900 h 1644861"/>
                    <a:gd name="connsiteX6" fmla="*/ 495300 w 1886330"/>
                    <a:gd name="connsiteY6" fmla="*/ 1612900 h 1644861"/>
                    <a:gd name="connsiteX7" fmla="*/ 101600 w 1886330"/>
                    <a:gd name="connsiteY7" fmla="*/ 1244600 h 1644861"/>
                    <a:gd name="connsiteX8" fmla="*/ 0 w 1886330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0 w 1909162"/>
                    <a:gd name="connsiteY0" fmla="*/ 317500 h 1644861"/>
                    <a:gd name="connsiteX1" fmla="*/ 482600 w 1909162"/>
                    <a:gd name="connsiteY1" fmla="*/ 12700 h 1644861"/>
                    <a:gd name="connsiteX2" fmla="*/ 1346200 w 1909162"/>
                    <a:gd name="connsiteY2" fmla="*/ 0 h 1644861"/>
                    <a:gd name="connsiteX3" fmla="*/ 1803400 w 1909162"/>
                    <a:gd name="connsiteY3" fmla="*/ 381000 h 1644861"/>
                    <a:gd name="connsiteX4" fmla="*/ 1841500 w 1909162"/>
                    <a:gd name="connsiteY4" fmla="*/ 1168400 h 1644861"/>
                    <a:gd name="connsiteX5" fmla="*/ 1397000 w 1909162"/>
                    <a:gd name="connsiteY5" fmla="*/ 1612900 h 1644861"/>
                    <a:gd name="connsiteX6" fmla="*/ 495300 w 1909162"/>
                    <a:gd name="connsiteY6" fmla="*/ 1612900 h 1644861"/>
                    <a:gd name="connsiteX7" fmla="*/ 101600 w 1909162"/>
                    <a:gd name="connsiteY7" fmla="*/ 1244600 h 1644861"/>
                    <a:gd name="connsiteX8" fmla="*/ 0 w 1909162"/>
                    <a:gd name="connsiteY8" fmla="*/ 317500 h 1644861"/>
                    <a:gd name="connsiteX0" fmla="*/ 11299 w 1920461"/>
                    <a:gd name="connsiteY0" fmla="*/ 317500 h 1644861"/>
                    <a:gd name="connsiteX1" fmla="*/ 493899 w 1920461"/>
                    <a:gd name="connsiteY1" fmla="*/ 12700 h 1644861"/>
                    <a:gd name="connsiteX2" fmla="*/ 1357499 w 1920461"/>
                    <a:gd name="connsiteY2" fmla="*/ 0 h 1644861"/>
                    <a:gd name="connsiteX3" fmla="*/ 1814699 w 1920461"/>
                    <a:gd name="connsiteY3" fmla="*/ 381000 h 1644861"/>
                    <a:gd name="connsiteX4" fmla="*/ 1852799 w 1920461"/>
                    <a:gd name="connsiteY4" fmla="*/ 1168400 h 1644861"/>
                    <a:gd name="connsiteX5" fmla="*/ 1408299 w 1920461"/>
                    <a:gd name="connsiteY5" fmla="*/ 1612900 h 1644861"/>
                    <a:gd name="connsiteX6" fmla="*/ 506599 w 1920461"/>
                    <a:gd name="connsiteY6" fmla="*/ 1612900 h 1644861"/>
                    <a:gd name="connsiteX7" fmla="*/ 112899 w 1920461"/>
                    <a:gd name="connsiteY7" fmla="*/ 1244600 h 1644861"/>
                    <a:gd name="connsiteX8" fmla="*/ 11299 w 1920461"/>
                    <a:gd name="connsiteY8" fmla="*/ 317500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8364 w 1904926"/>
                    <a:gd name="connsiteY1" fmla="*/ 12700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36869 w 1904926"/>
                    <a:gd name="connsiteY0" fmla="*/ 379139 h 1644861"/>
                    <a:gd name="connsiteX1" fmla="*/ 470143 w 1904926"/>
                    <a:gd name="connsiteY1" fmla="*/ 156525 h 1644861"/>
                    <a:gd name="connsiteX2" fmla="*/ 1341964 w 1904926"/>
                    <a:gd name="connsiteY2" fmla="*/ 0 h 1644861"/>
                    <a:gd name="connsiteX3" fmla="*/ 1799164 w 1904926"/>
                    <a:gd name="connsiteY3" fmla="*/ 381000 h 1644861"/>
                    <a:gd name="connsiteX4" fmla="*/ 1837264 w 1904926"/>
                    <a:gd name="connsiteY4" fmla="*/ 1168400 h 1644861"/>
                    <a:gd name="connsiteX5" fmla="*/ 1392764 w 1904926"/>
                    <a:gd name="connsiteY5" fmla="*/ 1612900 h 1644861"/>
                    <a:gd name="connsiteX6" fmla="*/ 491064 w 1904926"/>
                    <a:gd name="connsiteY6" fmla="*/ 1612900 h 1644861"/>
                    <a:gd name="connsiteX7" fmla="*/ 97364 w 1904926"/>
                    <a:gd name="connsiteY7" fmla="*/ 1244600 h 1644861"/>
                    <a:gd name="connsiteX8" fmla="*/ 36869 w 1904926"/>
                    <a:gd name="connsiteY8" fmla="*/ 379139 h 1644861"/>
                    <a:gd name="connsiteX0" fmla="*/ 98201 w 1884048"/>
                    <a:gd name="connsiteY0" fmla="*/ 502418 h 1644861"/>
                    <a:gd name="connsiteX1" fmla="*/ 449265 w 1884048"/>
                    <a:gd name="connsiteY1" fmla="*/ 156525 h 1644861"/>
                    <a:gd name="connsiteX2" fmla="*/ 1321086 w 1884048"/>
                    <a:gd name="connsiteY2" fmla="*/ 0 h 1644861"/>
                    <a:gd name="connsiteX3" fmla="*/ 1778286 w 1884048"/>
                    <a:gd name="connsiteY3" fmla="*/ 381000 h 1644861"/>
                    <a:gd name="connsiteX4" fmla="*/ 1816386 w 1884048"/>
                    <a:gd name="connsiteY4" fmla="*/ 1168400 h 1644861"/>
                    <a:gd name="connsiteX5" fmla="*/ 1371886 w 1884048"/>
                    <a:gd name="connsiteY5" fmla="*/ 1612900 h 1644861"/>
                    <a:gd name="connsiteX6" fmla="*/ 470186 w 1884048"/>
                    <a:gd name="connsiteY6" fmla="*/ 1612900 h 1644861"/>
                    <a:gd name="connsiteX7" fmla="*/ 76486 w 1884048"/>
                    <a:gd name="connsiteY7" fmla="*/ 1244600 h 1644861"/>
                    <a:gd name="connsiteX8" fmla="*/ 98201 w 1884048"/>
                    <a:gd name="connsiteY8" fmla="*/ 502418 h 1644861"/>
                    <a:gd name="connsiteX0" fmla="*/ 135060 w 1920907"/>
                    <a:gd name="connsiteY0" fmla="*/ 502418 h 1644861"/>
                    <a:gd name="connsiteX1" fmla="*/ 486124 w 1920907"/>
                    <a:gd name="connsiteY1" fmla="*/ 156525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02418 h 1644861"/>
                    <a:gd name="connsiteX1" fmla="*/ 510787 w 1920907"/>
                    <a:gd name="connsiteY1" fmla="*/ 279804 h 1644861"/>
                    <a:gd name="connsiteX2" fmla="*/ 1357945 w 1920907"/>
                    <a:gd name="connsiteY2" fmla="*/ 0 h 1644861"/>
                    <a:gd name="connsiteX3" fmla="*/ 1815145 w 1920907"/>
                    <a:gd name="connsiteY3" fmla="*/ 381000 h 1644861"/>
                    <a:gd name="connsiteX4" fmla="*/ 1853245 w 1920907"/>
                    <a:gd name="connsiteY4" fmla="*/ 1168400 h 1644861"/>
                    <a:gd name="connsiteX5" fmla="*/ 1408745 w 1920907"/>
                    <a:gd name="connsiteY5" fmla="*/ 1612900 h 1644861"/>
                    <a:gd name="connsiteX6" fmla="*/ 507045 w 1920907"/>
                    <a:gd name="connsiteY6" fmla="*/ 1612900 h 1644861"/>
                    <a:gd name="connsiteX7" fmla="*/ 113345 w 1920907"/>
                    <a:gd name="connsiteY7" fmla="*/ 1244600 h 1644861"/>
                    <a:gd name="connsiteX8" fmla="*/ 135060 w 1920907"/>
                    <a:gd name="connsiteY8" fmla="*/ 502418 h 1644861"/>
                    <a:gd name="connsiteX0" fmla="*/ 135060 w 1920907"/>
                    <a:gd name="connsiteY0" fmla="*/ 532756 h 1675199"/>
                    <a:gd name="connsiteX1" fmla="*/ 510787 w 1920907"/>
                    <a:gd name="connsiteY1" fmla="*/ 310142 h 1675199"/>
                    <a:gd name="connsiteX2" fmla="*/ 1357945 w 1920907"/>
                    <a:gd name="connsiteY2" fmla="*/ 30338 h 1675199"/>
                    <a:gd name="connsiteX3" fmla="*/ 1815145 w 1920907"/>
                    <a:gd name="connsiteY3" fmla="*/ 411338 h 1675199"/>
                    <a:gd name="connsiteX4" fmla="*/ 1853245 w 1920907"/>
                    <a:gd name="connsiteY4" fmla="*/ 1198738 h 1675199"/>
                    <a:gd name="connsiteX5" fmla="*/ 1408745 w 1920907"/>
                    <a:gd name="connsiteY5" fmla="*/ 1643238 h 1675199"/>
                    <a:gd name="connsiteX6" fmla="*/ 507045 w 1920907"/>
                    <a:gd name="connsiteY6" fmla="*/ 1643238 h 1675199"/>
                    <a:gd name="connsiteX7" fmla="*/ 113345 w 1920907"/>
                    <a:gd name="connsiteY7" fmla="*/ 1274938 h 1675199"/>
                    <a:gd name="connsiteX8" fmla="*/ 135060 w 1920907"/>
                    <a:gd name="connsiteY8" fmla="*/ 532756 h 1675199"/>
                    <a:gd name="connsiteX0" fmla="*/ 135060 w 1867124"/>
                    <a:gd name="connsiteY0" fmla="*/ 532756 h 1675199"/>
                    <a:gd name="connsiteX1" fmla="*/ 510787 w 1867124"/>
                    <a:gd name="connsiteY1" fmla="*/ 310142 h 1675199"/>
                    <a:gd name="connsiteX2" fmla="*/ 1357945 w 1867124"/>
                    <a:gd name="connsiteY2" fmla="*/ 30338 h 1675199"/>
                    <a:gd name="connsiteX3" fmla="*/ 1815145 w 1867124"/>
                    <a:gd name="connsiteY3" fmla="*/ 411338 h 1675199"/>
                    <a:gd name="connsiteX4" fmla="*/ 1631279 w 1867124"/>
                    <a:gd name="connsiteY4" fmla="*/ 1075459 h 1675199"/>
                    <a:gd name="connsiteX5" fmla="*/ 1408745 w 1867124"/>
                    <a:gd name="connsiteY5" fmla="*/ 1643238 h 1675199"/>
                    <a:gd name="connsiteX6" fmla="*/ 507045 w 1867124"/>
                    <a:gd name="connsiteY6" fmla="*/ 1643238 h 1675199"/>
                    <a:gd name="connsiteX7" fmla="*/ 113345 w 1867124"/>
                    <a:gd name="connsiteY7" fmla="*/ 1274938 h 1675199"/>
                    <a:gd name="connsiteX8" fmla="*/ 135060 w 1867124"/>
                    <a:gd name="connsiteY8" fmla="*/ 532756 h 1675199"/>
                    <a:gd name="connsiteX0" fmla="*/ 135060 w 1867124"/>
                    <a:gd name="connsiteY0" fmla="*/ 532756 h 1643238"/>
                    <a:gd name="connsiteX1" fmla="*/ 510787 w 1867124"/>
                    <a:gd name="connsiteY1" fmla="*/ 310142 h 1643238"/>
                    <a:gd name="connsiteX2" fmla="*/ 1357945 w 1867124"/>
                    <a:gd name="connsiteY2" fmla="*/ 30338 h 1643238"/>
                    <a:gd name="connsiteX3" fmla="*/ 1815145 w 1867124"/>
                    <a:gd name="connsiteY3" fmla="*/ 411338 h 1643238"/>
                    <a:gd name="connsiteX4" fmla="*/ 1631279 w 1867124"/>
                    <a:gd name="connsiteY4" fmla="*/ 1075459 h 1643238"/>
                    <a:gd name="connsiteX5" fmla="*/ 1375861 w 1867124"/>
                    <a:gd name="connsiteY5" fmla="*/ 1519959 h 1643238"/>
                    <a:gd name="connsiteX6" fmla="*/ 507045 w 1867124"/>
                    <a:gd name="connsiteY6" fmla="*/ 1643238 h 1643238"/>
                    <a:gd name="connsiteX7" fmla="*/ 113345 w 1867124"/>
                    <a:gd name="connsiteY7" fmla="*/ 1274938 h 1643238"/>
                    <a:gd name="connsiteX8" fmla="*/ 135060 w 1867124"/>
                    <a:gd name="connsiteY8" fmla="*/ 532756 h 1643238"/>
                    <a:gd name="connsiteX0" fmla="*/ 135060 w 1867124"/>
                    <a:gd name="connsiteY0" fmla="*/ 532756 h 1647803"/>
                    <a:gd name="connsiteX1" fmla="*/ 510787 w 1867124"/>
                    <a:gd name="connsiteY1" fmla="*/ 310142 h 1647803"/>
                    <a:gd name="connsiteX2" fmla="*/ 1357945 w 1867124"/>
                    <a:gd name="connsiteY2" fmla="*/ 30338 h 1647803"/>
                    <a:gd name="connsiteX3" fmla="*/ 1815145 w 1867124"/>
                    <a:gd name="connsiteY3" fmla="*/ 411338 h 1647803"/>
                    <a:gd name="connsiteX4" fmla="*/ 1631279 w 1867124"/>
                    <a:gd name="connsiteY4" fmla="*/ 1075459 h 1647803"/>
                    <a:gd name="connsiteX5" fmla="*/ 1375861 w 1867124"/>
                    <a:gd name="connsiteY5" fmla="*/ 1519959 h 1647803"/>
                    <a:gd name="connsiteX6" fmla="*/ 507045 w 1867124"/>
                    <a:gd name="connsiteY6" fmla="*/ 1643238 h 1647803"/>
                    <a:gd name="connsiteX7" fmla="*/ 113345 w 1867124"/>
                    <a:gd name="connsiteY7" fmla="*/ 1274938 h 1647803"/>
                    <a:gd name="connsiteX8" fmla="*/ 135060 w 1867124"/>
                    <a:gd name="connsiteY8" fmla="*/ 532756 h 1647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7124" h="1647803">
                      <a:moveTo>
                        <a:pt x="135060" y="532756"/>
                      </a:moveTo>
                      <a:cubicBezTo>
                        <a:pt x="298667" y="215418"/>
                        <a:pt x="371843" y="257643"/>
                        <a:pt x="510787" y="310142"/>
                      </a:cubicBezTo>
                      <a:cubicBezTo>
                        <a:pt x="880864" y="706566"/>
                        <a:pt x="1070078" y="34571"/>
                        <a:pt x="1357945" y="30338"/>
                      </a:cubicBezTo>
                      <a:cubicBezTo>
                        <a:pt x="1584334" y="-68673"/>
                        <a:pt x="1662745" y="78873"/>
                        <a:pt x="1815145" y="411338"/>
                      </a:cubicBezTo>
                      <a:cubicBezTo>
                        <a:pt x="1984043" y="735444"/>
                        <a:pt x="1692568" y="864358"/>
                        <a:pt x="1631279" y="1075459"/>
                      </a:cubicBezTo>
                      <a:cubicBezTo>
                        <a:pt x="1499554" y="1316085"/>
                        <a:pt x="1524028" y="1371792"/>
                        <a:pt x="1375861" y="1519959"/>
                      </a:cubicBezTo>
                      <a:cubicBezTo>
                        <a:pt x="1083515" y="1684331"/>
                        <a:pt x="807612" y="1643238"/>
                        <a:pt x="507045" y="1643238"/>
                      </a:cubicBezTo>
                      <a:cubicBezTo>
                        <a:pt x="252497" y="1530744"/>
                        <a:pt x="244578" y="1397705"/>
                        <a:pt x="113345" y="1274938"/>
                      </a:cubicBezTo>
                      <a:cubicBezTo>
                        <a:pt x="-84941" y="965905"/>
                        <a:pt x="12728" y="697963"/>
                        <a:pt x="135060" y="532756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Oval 933"/>
                <p:cNvSpPr/>
                <p:nvPr/>
              </p:nvSpPr>
              <p:spPr>
                <a:xfrm>
                  <a:off x="1905000" y="5334000"/>
                  <a:ext cx="685800" cy="6699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5" name="Block Arc 934"/>
                <p:cNvSpPr/>
                <p:nvPr/>
              </p:nvSpPr>
              <p:spPr>
                <a:xfrm rot="4874173">
                  <a:off x="2050198" y="5402290"/>
                  <a:ext cx="990600" cy="533400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6" name="Block Arc 935"/>
                <p:cNvSpPr/>
                <p:nvPr/>
              </p:nvSpPr>
              <p:spPr>
                <a:xfrm rot="4874173">
                  <a:off x="2346288" y="5402156"/>
                  <a:ext cx="875522" cy="399167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7" name="Block Arc 936"/>
                <p:cNvSpPr/>
                <p:nvPr/>
              </p:nvSpPr>
              <p:spPr>
                <a:xfrm rot="4874173">
                  <a:off x="2623984" y="5454498"/>
                  <a:ext cx="721031" cy="294481"/>
                </a:xfrm>
                <a:prstGeom prst="blockArc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8" name="Oval 937"/>
                <p:cNvSpPr/>
                <p:nvPr/>
              </p:nvSpPr>
              <p:spPr>
                <a:xfrm>
                  <a:off x="3184950" y="4953000"/>
                  <a:ext cx="244050" cy="18583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Oval 938"/>
                <p:cNvSpPr/>
                <p:nvPr/>
              </p:nvSpPr>
              <p:spPr>
                <a:xfrm>
                  <a:off x="3657600" y="5032498"/>
                  <a:ext cx="244050" cy="1858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Block Arc 939"/>
                <p:cNvSpPr/>
                <p:nvPr/>
              </p:nvSpPr>
              <p:spPr>
                <a:xfrm rot="6337948">
                  <a:off x="3367735" y="5595416"/>
                  <a:ext cx="472650" cy="311489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1" name="Block Arc 940"/>
                <p:cNvSpPr/>
                <p:nvPr/>
              </p:nvSpPr>
              <p:spPr>
                <a:xfrm rot="6337948">
                  <a:off x="3258504" y="5622275"/>
                  <a:ext cx="457162" cy="217538"/>
                </a:xfrm>
                <a:prstGeom prst="blockArc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18786" name="Picture 2" descr="http://scjenkinsart.files.wordpress.com/2011/02/heart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8182" l="4510" r="95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085">
            <a:off x="6652876" y="-171803"/>
            <a:ext cx="2587753" cy="33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http://vinceantonucci.com/wp-content/uploads/2013/07/b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075018"/>
            <a:ext cx="2637621" cy="16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http://dawtah.files.wordpress.com/2012/06/ski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03" y="4893228"/>
            <a:ext cx="2279777" cy="18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" name="Picture 613" descr="Diagram, text&#10;&#10;Description automatically generated">
            <a:extLst>
              <a:ext uri="{FF2B5EF4-FFF2-40B4-BE49-F238E27FC236}">
                <a16:creationId xmlns:a16="http://schemas.microsoft.com/office/drawing/2014/main" id="{B17AB548-02EA-43A2-B971-E75331661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" y="97086"/>
            <a:ext cx="1755057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8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364" y="5257800"/>
            <a:ext cx="3444636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pic>
        <p:nvPicPr>
          <p:cNvPr id="118786" name="Picture 2" descr="http://scjenkinsart.files.wordpress.com/2011/02/heart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8182" l="4510" r="953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085">
            <a:off x="6652876" y="-171803"/>
            <a:ext cx="2587753" cy="334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0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3048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67386" y="734656"/>
            <a:ext cx="5243015" cy="5742344"/>
          </a:xfrm>
        </p:spPr>
        <p:txBody>
          <a:bodyPr>
            <a:normAutofit fontScale="850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Organ</a:t>
            </a:r>
          </a:p>
          <a:p>
            <a:pPr marL="365760" lvl="1" indent="0"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Systems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organs that work together to perform certain functions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</a:t>
            </a:r>
            <a:r>
              <a:rPr lang="en-US" sz="4000" dirty="0">
                <a:solidFill>
                  <a:srgbClr val="FF0000"/>
                </a:solidFill>
              </a:rPr>
              <a:t>circulatory system </a:t>
            </a:r>
            <a:r>
              <a:rPr lang="en-US" sz="4000" dirty="0"/>
              <a:t>(blood, heart, lungs, etc.) and </a:t>
            </a:r>
            <a:r>
              <a:rPr lang="en-US" sz="4000" dirty="0">
                <a:solidFill>
                  <a:srgbClr val="FF0000"/>
                </a:solidFill>
              </a:rPr>
              <a:t>nervous system </a:t>
            </a:r>
            <a:r>
              <a:rPr lang="en-US" sz="4000" dirty="0"/>
              <a:t>(brain, nerves, spinal cord, etc.)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38F773F6-5BDE-401A-B964-D4892BE4A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82" y="0"/>
            <a:ext cx="3148636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47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878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141" y="5257800"/>
            <a:ext cx="3339757" cy="160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pic>
        <p:nvPicPr>
          <p:cNvPr id="124930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3048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48286" y="685800"/>
            <a:ext cx="5243015" cy="4876800"/>
          </a:xfrm>
        </p:spPr>
        <p:txBody>
          <a:bodyPr>
            <a:normAutofit fontScale="850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Organisms</a:t>
            </a:r>
            <a:br>
              <a:rPr lang="en-US" sz="4000" dirty="0"/>
            </a:br>
            <a:endParaRPr lang="en-US" sz="4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living thing that can carry out all life processes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Most complex level of organization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Some organisms are made of only one cell (like bacteria &amp; paramecium)</a:t>
            </a:r>
          </a:p>
        </p:txBody>
      </p:sp>
      <p:pic>
        <p:nvPicPr>
          <p:cNvPr id="126984" name="Picture 8" descr="http://fc02.deviantart.net/fs37/f/2008/284/5/9/Mushroom_Madness_8_by_Dracoart_Stoc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25635" r="30288" b="9852"/>
          <a:stretch/>
        </p:blipFill>
        <p:spPr bwMode="auto">
          <a:xfrm>
            <a:off x="6251914" y="4572001"/>
            <a:ext cx="1501436" cy="15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 descr="http://gallery.yopriceville.com/var/albums/Free-Clipart-Pictures/Trees-PNG-Clipart/Green_Painted_Tree_PNG_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14349"/>
            <a:ext cx="4409363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78" name="Picture 2" descr="http://www.illustrationsof.com/royalty-free-boy-clipart-illustration-3709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476" l="16750" r="8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4350"/>
            <a:ext cx="444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0" name="Picture 4" descr="http://www.microscope-microscope.org/gallery/Mark-Simmons/images/paramecium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t="15123" r="11407" b="12963"/>
          <a:stretch/>
        </p:blipFill>
        <p:spPr bwMode="auto">
          <a:xfrm>
            <a:off x="4462829" y="5018818"/>
            <a:ext cx="1694660" cy="16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6" name="Picture 10" descr="http://themindfulfoodie.com/wp-content/uploads/2012/09/bacteri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27359" r="12332" b="36320"/>
          <a:stretch/>
        </p:blipFill>
        <p:spPr bwMode="auto">
          <a:xfrm>
            <a:off x="1769792" y="5369990"/>
            <a:ext cx="2683117" cy="132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1.bp.blogspot.com/-oenpSnKmkRI/Twgc0bwSErI/AAAAAAAAARg/hWWG9IGPKIk/s640/8aug11galahs2sturtNP+%2528180%2529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25" b="81609" l="41094" r="7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56" t="12218" r="27777" b="19519"/>
          <a:stretch/>
        </p:blipFill>
        <p:spPr bwMode="auto">
          <a:xfrm>
            <a:off x="9448800" y="-36983"/>
            <a:ext cx="1219200" cy="17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agram, text&#10;&#10;Description automatically generated">
            <a:extLst>
              <a:ext uri="{FF2B5EF4-FFF2-40B4-BE49-F238E27FC236}">
                <a16:creationId xmlns:a16="http://schemas.microsoft.com/office/drawing/2014/main" id="{1967081F-187A-4D80-BA76-A3AA2ED436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" y="0"/>
            <a:ext cx="1694660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4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The levels of organization from simplest to most complex are: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Cells</a:t>
            </a:r>
          </a:p>
          <a:p>
            <a:pPr eaLnBrk="1" hangingPunct="1"/>
            <a:r>
              <a:rPr lang="en-US" altLang="en-US"/>
              <a:t>Tissues </a:t>
            </a:r>
          </a:p>
          <a:p>
            <a:pPr eaLnBrk="1" hangingPunct="1"/>
            <a:r>
              <a:rPr lang="en-US" altLang="en-US"/>
              <a:t>Organs</a:t>
            </a:r>
          </a:p>
          <a:p>
            <a:pPr eaLnBrk="1" hangingPunct="1"/>
            <a:r>
              <a:rPr lang="en-US" altLang="en-US"/>
              <a:t>System</a:t>
            </a:r>
          </a:p>
          <a:p>
            <a:pPr eaLnBrk="1" hangingPunct="1"/>
            <a:r>
              <a:rPr lang="en-US" altLang="en-US"/>
              <a:t>Organism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62600" y="1752601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130" name="Picture 10" descr="1679">
            <a:hlinkClick r:id="rId3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28801"/>
            <a:ext cx="1905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modern_femur_front">
            <a:hlinkClick r:id="rId5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1708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image010">
            <a:hlinkClick r:id="rId7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28801"/>
            <a:ext cx="17621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skeleton_skeletal_system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505201"/>
            <a:ext cx="1927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352800" y="2209800"/>
            <a:ext cx="1600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3657600" y="2286000"/>
            <a:ext cx="47244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3657600" y="3429000"/>
            <a:ext cx="1600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657600" y="4114800"/>
            <a:ext cx="449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 descr="Diagram, text&#10;&#10;Description automatically generated">
            <a:extLst>
              <a:ext uri="{FF2B5EF4-FFF2-40B4-BE49-F238E27FC236}">
                <a16:creationId xmlns:a16="http://schemas.microsoft.com/office/drawing/2014/main" id="{B9A15174-2C26-4800-8E88-DEAE27FDA9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3148636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Let’s Review….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1D19"/>
                </a:solidFill>
              </a:rPr>
              <a:t>1</a:t>
            </a:r>
            <a:r>
              <a:rPr lang="en-US" altLang="en-US" baseline="30000">
                <a:solidFill>
                  <a:srgbClr val="FF1D19"/>
                </a:solidFill>
              </a:rPr>
              <a:t>st</a:t>
            </a:r>
            <a:r>
              <a:rPr lang="en-US" altLang="en-US">
                <a:solidFill>
                  <a:srgbClr val="FF1D19"/>
                </a:solidFill>
              </a:rPr>
              <a:t> Level: Cells</a:t>
            </a:r>
            <a:r>
              <a:rPr lang="en-US" altLang="en-US"/>
              <a:t> working together form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0" y="4495800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  4</a:t>
            </a:r>
            <a:r>
              <a:rPr lang="en-US" altLang="en-US" sz="3200" baseline="30000">
                <a:solidFill>
                  <a:srgbClr val="FF1D19"/>
                </a:solidFill>
              </a:rPr>
              <a:t>th</a:t>
            </a:r>
            <a:r>
              <a:rPr lang="en-US" altLang="en-US" sz="3200">
                <a:solidFill>
                  <a:srgbClr val="FF1D19"/>
                </a:solidFill>
              </a:rPr>
              <a:t> Level: Organ Systems,</a:t>
            </a:r>
            <a:r>
              <a:rPr lang="en-US" altLang="en-US" sz="3200"/>
              <a:t> which work                     together to form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2</a:t>
            </a:r>
            <a:r>
              <a:rPr lang="en-US" altLang="en-US" sz="3200" baseline="30000">
                <a:solidFill>
                  <a:srgbClr val="FF1D19"/>
                </a:solidFill>
              </a:rPr>
              <a:t>nd</a:t>
            </a:r>
            <a:r>
              <a:rPr lang="en-US" altLang="en-US" sz="3200">
                <a:solidFill>
                  <a:srgbClr val="FF1D19"/>
                </a:solidFill>
              </a:rPr>
              <a:t> Level: Tissues,</a:t>
            </a:r>
            <a:r>
              <a:rPr lang="en-US" altLang="en-US" sz="3200"/>
              <a:t> which can form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0" y="3429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3</a:t>
            </a:r>
            <a:r>
              <a:rPr lang="en-US" altLang="en-US" sz="3200" baseline="30000">
                <a:solidFill>
                  <a:srgbClr val="FF1D19"/>
                </a:solidFill>
              </a:rPr>
              <a:t>rd</a:t>
            </a:r>
            <a:r>
              <a:rPr lang="en-US" altLang="en-US" sz="3200">
                <a:solidFill>
                  <a:srgbClr val="FF1D19"/>
                </a:solidFill>
              </a:rPr>
              <a:t> Level: Organs,</a:t>
            </a:r>
            <a:r>
              <a:rPr lang="en-US" altLang="en-US" sz="3200"/>
              <a:t> which work together to form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86000" y="5592764"/>
            <a:ext cx="426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1D19"/>
                </a:solidFill>
              </a:rPr>
              <a:t>  5</a:t>
            </a:r>
            <a:r>
              <a:rPr lang="en-US" altLang="en-US" sz="3200" baseline="30000">
                <a:solidFill>
                  <a:srgbClr val="FF1D19"/>
                </a:solidFill>
              </a:rPr>
              <a:t>th</a:t>
            </a:r>
            <a:r>
              <a:rPr lang="en-US" altLang="en-US" sz="3200">
                <a:solidFill>
                  <a:srgbClr val="FF1D19"/>
                </a:solidFill>
              </a:rPr>
              <a:t> Level: Organisms!</a:t>
            </a:r>
            <a:endParaRPr lang="en-US" altLang="en-US"/>
          </a:p>
        </p:txBody>
      </p:sp>
      <p:pic>
        <p:nvPicPr>
          <p:cNvPr id="8" name="Picture 7" descr="Diagram, text&#10;&#10;Description automatically generated">
            <a:extLst>
              <a:ext uri="{FF2B5EF4-FFF2-40B4-BE49-F238E27FC236}">
                <a16:creationId xmlns:a16="http://schemas.microsoft.com/office/drawing/2014/main" id="{0B2CE532-7BBA-436B-BA9D-DDA15DB6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364" y="10552"/>
            <a:ext cx="3148636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6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  <p:bldP spid="18438" grpId="0" autoUpdateAnimBg="0"/>
      <p:bldP spid="18439" grpId="0" autoUpdateAnimBg="0"/>
      <p:bldP spid="18440" grpId="0" autoUpdateAnimBg="0"/>
      <p:bldP spid="1844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57066"/>
            <a:ext cx="3771900" cy="50292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0913" y="2597625"/>
            <a:ext cx="32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Cacti are often found in desert environments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its environment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2132467" y="2632694"/>
            <a:ext cx="7764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  <a:endParaRPr lang="en-US" sz="11500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CD1D250E-CCF1-4FCF-829D-72BDCF08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whopemedicalcenter.com/wp-content/uploads/2012/06/stom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1"/>
            <a:ext cx="4648200" cy="41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0913" y="1524000"/>
            <a:ext cx="32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stomach is part of the digestive tract in many animals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break down food, and store it to later be absorbed by the intestines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3381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2D0B1419-8448-4ED7-8974-41EB11FF6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252571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F5C28BF-D8F9-4BF0-9C0A-EED00815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Science Warm Up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1/04/2021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7AD22F0-5E90-40BD-A6A1-0F93C7DD1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0623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4" descr="Bitmoji Image">
            <a:extLst>
              <a:ext uri="{FF2B5EF4-FFF2-40B4-BE49-F238E27FC236}">
                <a16:creationId xmlns:a16="http://schemas.microsoft.com/office/drawing/2014/main" id="{24926BF7-19E3-42D0-8A2A-1431C5D66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" y="4702614"/>
            <a:ext cx="2730158" cy="21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5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3201" y="1524000"/>
            <a:ext cx="37281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circulatory system is in the human body, as well as many other organisms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It transports oxygen and sugar to all cells within the body</a:t>
            </a:r>
          </a:p>
        </p:txBody>
      </p:sp>
      <p:pic>
        <p:nvPicPr>
          <p:cNvPr id="6" name="Picture 2" descr="http://www.clker.com/cliparts/3/U/t/k/4/o/circulatory-system-no-label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2400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2931835" y="2694134"/>
            <a:ext cx="5853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SYSTEM</a:t>
            </a:r>
          </a:p>
        </p:txBody>
      </p:sp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0A79A15C-FAAE-4FFC-8B65-E55BF8BA1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1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94787" y="1524000"/>
            <a:ext cx="2279411" cy="5181600"/>
            <a:chOff x="609600" y="1524000"/>
            <a:chExt cx="2279411" cy="5181600"/>
          </a:xfrm>
        </p:grpSpPr>
        <p:pic>
          <p:nvPicPr>
            <p:cNvPr id="8200" name="Picture 8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6023" b="15193"/>
            <a:stretch/>
          </p:blipFill>
          <p:spPr bwMode="auto">
            <a:xfrm>
              <a:off x="633974" y="5417270"/>
              <a:ext cx="2185426" cy="1288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54" r="50000" b="14701"/>
            <a:stretch/>
          </p:blipFill>
          <p:spPr bwMode="auto">
            <a:xfrm>
              <a:off x="618699" y="4137954"/>
              <a:ext cx="2200701" cy="127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4" name="Picture 2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60412"/>
            <a:stretch/>
          </p:blipFill>
          <p:spPr bwMode="auto">
            <a:xfrm>
              <a:off x="609600" y="1524000"/>
              <a:ext cx="2279411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editions.sciencetechnologyaction.com/lessons/3/47/fig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61226"/>
            <a:stretch/>
          </p:blipFill>
          <p:spPr bwMode="auto">
            <a:xfrm>
              <a:off x="651795" y="2819400"/>
              <a:ext cx="2237216" cy="131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1524000"/>
            <a:ext cx="48006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These are various layers of cells found inside the human body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*epithelial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*nervous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*muscle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/>
              <a:t>*connective 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Each of these has its own function, what do you think they are?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3239750" y="2770336"/>
            <a:ext cx="58539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</a:t>
            </a:r>
          </a:p>
        </p:txBody>
      </p:sp>
      <p:pic>
        <p:nvPicPr>
          <p:cNvPr id="10" name="Picture 9" descr="Diagram, text&#10;&#10;Description automatically generated">
            <a:extLst>
              <a:ext uri="{FF2B5EF4-FFF2-40B4-BE49-F238E27FC236}">
                <a16:creationId xmlns:a16="http://schemas.microsoft.com/office/drawing/2014/main" id="{BF6216D1-4472-4D3D-848A-8F2D06743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7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6336" y="1524000"/>
            <a:ext cx="41949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these are different types of red and white blood cells found in our blood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red blood cells transport oxygen to other body parts, white blood cells fight off diseases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What level is our blood?</a:t>
            </a:r>
          </a:p>
        </p:txBody>
      </p:sp>
      <p:pic>
        <p:nvPicPr>
          <p:cNvPr id="6" name="Picture 4" descr="Bl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35" y="1882646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3108993" y="2957194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CELLS</a:t>
            </a:r>
          </a:p>
        </p:txBody>
      </p:sp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B03D83BB-0558-4F09-A4DA-84A6FE316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1959207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lmguides.com/wp-content/uploads/2011/09/panda-be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95325"/>
            <a:ext cx="5419858" cy="40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7476699" y="1995324"/>
            <a:ext cx="28137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in China</a:t>
            </a:r>
          </a:p>
          <a:p>
            <a:pPr eaLnBrk="1" hangingPunct="1"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the wild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2073191" y="2834015"/>
            <a:ext cx="75646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C05ECC46-B63B-4306-A867-04C4C2727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" y="5077392"/>
            <a:ext cx="1889260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1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en/e/e9/Nerve_cell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47" y="1602729"/>
            <a:ext cx="4942079" cy="37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6629400" y="1793264"/>
            <a:ext cx="3804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in our brain, our nervous tissue is made up of millions of these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neurons transmit signals to body parts to tell them what to do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3261393" y="2798411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CELLS</a:t>
            </a:r>
          </a:p>
        </p:txBody>
      </p:sp>
      <p:pic>
        <p:nvPicPr>
          <p:cNvPr id="9218" name="Picture 2" descr="http://www.sciencegeek.net/Biology/review/graphics/Unit8/neur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135112"/>
            <a:ext cx="2657475" cy="172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4EBA888F-8A8F-4668-A87A-54B2838C2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" y="5077392"/>
            <a:ext cx="1595620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116486"/>
            <a:ext cx="36519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All over our bodies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muscles help us to move, pump blood, and support our skeleton</a:t>
            </a:r>
          </a:p>
        </p:txBody>
      </p:sp>
      <p:pic>
        <p:nvPicPr>
          <p:cNvPr id="9" name="Picture 2" descr="http://cnx.org/content/m46495/latest/1118_Muscles_that_Position_the_Pectoral_Gird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6"/>
          <a:stretch/>
        </p:blipFill>
        <p:spPr bwMode="auto">
          <a:xfrm>
            <a:off x="1755266" y="1756844"/>
            <a:ext cx="4844565" cy="40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5266" y="1756844"/>
            <a:ext cx="759335" cy="212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2894" y="1756843"/>
            <a:ext cx="759335" cy="83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5265" y="5318030"/>
            <a:ext cx="759335" cy="4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068873">
            <a:off x="3007667" y="2716916"/>
            <a:ext cx="60611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TISSUES</a:t>
            </a:r>
          </a:p>
        </p:txBody>
      </p:sp>
      <p:pic>
        <p:nvPicPr>
          <p:cNvPr id="12" name="Picture 11" descr="Diagram, text&#10;&#10;Description automatically generated">
            <a:extLst>
              <a:ext uri="{FF2B5EF4-FFF2-40B4-BE49-F238E27FC236}">
                <a16:creationId xmlns:a16="http://schemas.microsoft.com/office/drawing/2014/main" id="{C2EB1F07-1F1F-43EF-B03B-545213C90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11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rtscape.us/aquaculture/paramecium/paramecium_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558493"/>
            <a:ext cx="5102225" cy="50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1905000"/>
            <a:ext cx="34995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paramecium are often found in pond water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to live and survive in their environment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2193298" y="2840391"/>
            <a:ext cx="77287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ORGANISM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DB1BA9C5-5D6C-4069-905D-DCADC8038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1549187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1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0913" y="1524000"/>
            <a:ext cx="32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Found in many animals as part of the nervous system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sends and receives signals throughout the body</a:t>
            </a:r>
          </a:p>
        </p:txBody>
      </p:sp>
      <p:pic>
        <p:nvPicPr>
          <p:cNvPr id="2050" name="Picture 2" descr="http://www.nuffieldfoundation.org/sites/default/files/images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08597"/>
            <a:ext cx="5205665" cy="34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68873">
            <a:off x="3381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4830771A-0AFE-48D5-9C45-F13BD2B1D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35" y="2115205"/>
            <a:ext cx="5051778" cy="3810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0913" y="1524001"/>
            <a:ext cx="32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Corn stem tissue can be found in the root tips of corn plants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Helps send water &amp; other nutrients to various parts of the plant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3381235" y="2598549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Tissue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C2F803F0-9E75-4F3E-B9DF-6E442646E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" y="5077392"/>
            <a:ext cx="1898360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64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04665"/>
            <a:ext cx="4129122" cy="531808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8534400" cy="7589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A cell, tissue, organ, system, or organism?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86335" y="1600201"/>
            <a:ext cx="41949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Found: </a:t>
            </a:r>
            <a:r>
              <a:rPr lang="en-US" sz="2800" dirty="0"/>
              <a:t>The Maple leaf is found on branches of Maple Trees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/>
              <a:t>Function: </a:t>
            </a:r>
            <a:r>
              <a:rPr lang="en-US" sz="2800" dirty="0"/>
              <a:t>Made of many layers of various tissues, maple leaves are vital in using energy from the sunlight to make food (photosynthesis)</a:t>
            </a:r>
          </a:p>
        </p:txBody>
      </p:sp>
      <p:sp>
        <p:nvSpPr>
          <p:cNvPr id="4" name="TextBox 3"/>
          <p:cNvSpPr txBox="1"/>
          <p:nvPr/>
        </p:nvSpPr>
        <p:spPr>
          <a:xfrm rot="20068873">
            <a:off x="3381235" y="2579214"/>
            <a:ext cx="5410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tencil" panose="040409050D0802020404" pitchFamily="82" charset="0"/>
              </a:rPr>
              <a:t>Organ</a:t>
            </a:r>
          </a:p>
        </p:txBody>
      </p:sp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A2E2884D-6B29-4C63-B65F-7655FB102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27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7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94" name="Title 3">
            <a:extLst>
              <a:ext uri="{FF2B5EF4-FFF2-40B4-BE49-F238E27FC236}">
                <a16:creationId xmlns:a16="http://schemas.microsoft.com/office/drawing/2014/main" id="{5F6CDE63-2545-46BF-9D47-6247700A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4000">
                <a:solidFill>
                  <a:srgbClr val="FFFFFF"/>
                </a:solidFill>
              </a:rPr>
              <a:t>Take a look at the picture below and complete the following sentences with your own responses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D7D0A-2E08-4854-BD1E-E549A25BDBC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3014916"/>
            <a:ext cx="5391126" cy="3042984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defRPr/>
            </a:pPr>
            <a:r>
              <a:rPr lang="en-US" sz="3200" dirty="0"/>
              <a:t>1. This makes me think of….</a:t>
            </a:r>
          </a:p>
          <a:p>
            <a:pPr marL="0">
              <a:defRPr/>
            </a:pPr>
            <a:r>
              <a:rPr lang="en-US" sz="3200" dirty="0"/>
              <a:t>2. I wonder….</a:t>
            </a:r>
          </a:p>
          <a:p>
            <a:pPr marL="0">
              <a:defRPr/>
            </a:pPr>
            <a:r>
              <a:rPr lang="en-US" sz="3200" dirty="0"/>
              <a:t>3. I have some questions….</a:t>
            </a:r>
          </a:p>
          <a:p>
            <a:pPr marL="0">
              <a:defRPr/>
            </a:pPr>
            <a:r>
              <a:rPr lang="en-US" sz="3200" dirty="0"/>
              <a:t>4. This makes me want to….</a:t>
            </a:r>
          </a:p>
          <a:p>
            <a:pPr marL="0">
              <a:defRPr/>
            </a:pPr>
            <a:endParaRPr lang="en-US" sz="2400" dirty="0"/>
          </a:p>
        </p:txBody>
      </p:sp>
      <p:pic>
        <p:nvPicPr>
          <p:cNvPr id="8" name="Content Placeholder 7">
            <a:hlinkClick r:id="rId2"/>
            <a:extLst>
              <a:ext uri="{FF2B5EF4-FFF2-40B4-BE49-F238E27FC236}">
                <a16:creationId xmlns:a16="http://schemas.microsoft.com/office/drawing/2014/main" id="{B06FB56A-9237-4ECA-B4A7-5BE125EC0BF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r="16869" b="-2"/>
          <a:stretch/>
        </p:blipFill>
        <p:spPr bwMode="auto">
          <a:xfrm>
            <a:off x="6098892" y="2492376"/>
            <a:ext cx="4802404" cy="2364104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5205A80-5348-42DC-97ED-6254295CB012}"/>
              </a:ext>
            </a:extLst>
          </p:cNvPr>
          <p:cNvSpPr txBox="1"/>
          <p:nvPr/>
        </p:nvSpPr>
        <p:spPr>
          <a:xfrm>
            <a:off x="6533536" y="5014452"/>
            <a:ext cx="4513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In 2011, the first synthetic organ transplant occurred in Sweden. Scientists in London created an artificial windpipe which was then coated in stem cells from the patient.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0053-3004-4963-9112-C73E370F0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Organization Video</a:t>
            </a:r>
          </a:p>
        </p:txBody>
      </p:sp>
      <p:pic>
        <p:nvPicPr>
          <p:cNvPr id="5" name="Content Placeholder 4" descr="A picture containing stool, ha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F853DE9-ED7B-4C28-9512-1E5725A18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717964"/>
            <a:ext cx="4418463" cy="3844636"/>
          </a:xfrm>
        </p:spPr>
      </p:pic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58B289D3-D4E1-4328-8CBF-73B7B8F55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Science Closure</a:t>
            </a:r>
            <a:br>
              <a:rPr lang="en-US" altLang="en-US" dirty="0"/>
            </a:br>
            <a:r>
              <a:rPr lang="en-US" altLang="en-US" dirty="0"/>
              <a:t>1/4/2021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What are the 5 levels of Organization  of Life from smallest to largest?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FC022573-C4CE-4E29-A0BE-BA617B34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" y="5077392"/>
            <a:ext cx="2660535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201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3" name="Rectangle 71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3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8000">
                <a:solidFill>
                  <a:srgbClr val="FFFFFF"/>
                </a:solidFill>
              </a:rPr>
              <a:t>Levels of Organization</a:t>
            </a:r>
          </a:p>
        </p:txBody>
      </p:sp>
      <p:sp>
        <p:nvSpPr>
          <p:cNvPr id="2055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5342" y="4377268"/>
            <a:ext cx="7970903" cy="1280582"/>
          </a:xfrm>
        </p:spPr>
        <p:txBody>
          <a:bodyPr anchor="t">
            <a:normAutofit/>
          </a:bodyPr>
          <a:lstStyle/>
          <a:p>
            <a:pPr algn="l" eaLnBrk="1" hangingPunct="1">
              <a:defRPr/>
            </a:pPr>
            <a:r>
              <a:rPr lang="en-US" sz="3200" dirty="0">
                <a:solidFill>
                  <a:srgbClr val="FEFFFF"/>
                </a:solidFill>
              </a:rPr>
              <a:t>Textbook pages 190-199</a:t>
            </a:r>
          </a:p>
        </p:txBody>
      </p:sp>
      <p:sp>
        <p:nvSpPr>
          <p:cNvPr id="205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380CDD-25B4-4788-95BD-EA6E272345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608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effectLst/>
              </a:rPr>
              <a:t>SWBAT </a:t>
            </a:r>
            <a:r>
              <a:rPr lang="en-US" sz="4000" dirty="0">
                <a:solidFill>
                  <a:srgbClr val="FF3399"/>
                </a:solidFill>
                <a:effectLst/>
              </a:rPr>
              <a:t>develop</a:t>
            </a:r>
            <a:r>
              <a:rPr lang="en-US" sz="4000" dirty="0">
                <a:effectLst/>
              </a:rPr>
              <a:t> a </a:t>
            </a:r>
            <a:r>
              <a:rPr lang="en-US" sz="4000" dirty="0">
                <a:solidFill>
                  <a:srgbClr val="FF3399"/>
                </a:solidFill>
                <a:effectLst/>
              </a:rPr>
              <a:t>model</a:t>
            </a:r>
            <a:r>
              <a:rPr lang="en-US" sz="4000" dirty="0">
                <a:effectLst/>
              </a:rPr>
              <a:t> of </a:t>
            </a:r>
            <a:r>
              <a:rPr lang="en-US" sz="4000" dirty="0">
                <a:solidFill>
                  <a:srgbClr val="FF3399"/>
                </a:solidFill>
                <a:effectLst/>
              </a:rPr>
              <a:t>organization</a:t>
            </a:r>
            <a:r>
              <a:rPr lang="en-US" sz="4000" dirty="0">
                <a:effectLst/>
              </a:rPr>
              <a:t> in </a:t>
            </a:r>
            <a:r>
              <a:rPr lang="en-US" sz="4000" dirty="0">
                <a:solidFill>
                  <a:srgbClr val="00B0F0"/>
                </a:solidFill>
                <a:effectLst/>
              </a:rPr>
              <a:t>multicellular </a:t>
            </a:r>
            <a:r>
              <a:rPr lang="en-US" sz="4000" dirty="0">
                <a:effectLst/>
              </a:rPr>
              <a:t>organisms IOT explain the </a:t>
            </a:r>
            <a:r>
              <a:rPr lang="en-US" sz="4000" dirty="0">
                <a:solidFill>
                  <a:srgbClr val="00B0F0"/>
                </a:solidFill>
                <a:effectLst/>
              </a:rPr>
              <a:t>hierarchy</a:t>
            </a:r>
            <a:r>
              <a:rPr lang="en-US" sz="4000" dirty="0">
                <a:effectLst/>
              </a:rPr>
              <a:t> from </a:t>
            </a:r>
            <a:r>
              <a:rPr lang="en-US" sz="4000" dirty="0">
                <a:solidFill>
                  <a:srgbClr val="00B0F0"/>
                </a:solidFill>
                <a:effectLst/>
              </a:rPr>
              <a:t>cells</a:t>
            </a:r>
            <a:r>
              <a:rPr lang="en-US" sz="4000" dirty="0">
                <a:effectLst/>
              </a:rPr>
              <a:t> to </a:t>
            </a:r>
            <a:r>
              <a:rPr lang="en-US" sz="4000" dirty="0">
                <a:solidFill>
                  <a:srgbClr val="00B0F0"/>
                </a:solidFill>
                <a:effectLst/>
              </a:rPr>
              <a:t>organisms</a:t>
            </a:r>
            <a:r>
              <a:rPr lang="en-US" sz="4000" dirty="0">
                <a:effectLst/>
              </a:rPr>
              <a:t>.</a:t>
            </a:r>
            <a:endParaRPr lang="en-US" sz="4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FC6226-8967-4856-BDED-7C8DD52E18E4}"/>
              </a:ext>
            </a:extLst>
          </p:cNvPr>
          <p:cNvSpPr/>
          <p:nvPr/>
        </p:nvSpPr>
        <p:spPr>
          <a:xfrm>
            <a:off x="2832295" y="386557"/>
            <a:ext cx="192245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create or produce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C56369-8CA2-4CD3-9A97-D65900C7AAD6}"/>
              </a:ext>
            </a:extLst>
          </p:cNvPr>
          <p:cNvSpPr/>
          <p:nvPr/>
        </p:nvSpPr>
        <p:spPr>
          <a:xfrm>
            <a:off x="0" y="398307"/>
            <a:ext cx="226612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having or consisting of many cells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3F28DD-C8ED-4B6D-B726-0F67DCD1F0C5}"/>
              </a:ext>
            </a:extLst>
          </p:cNvPr>
          <p:cNvSpPr/>
          <p:nvPr/>
        </p:nvSpPr>
        <p:spPr>
          <a:xfrm>
            <a:off x="9568070" y="3429000"/>
            <a:ext cx="2600023" cy="17084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system or organization in which groups are ranked one above the other according to status or authority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242F96-4E9A-4E41-B411-907AEF438907}"/>
              </a:ext>
            </a:extLst>
          </p:cNvPr>
          <p:cNvSpPr/>
          <p:nvPr/>
        </p:nvSpPr>
        <p:spPr>
          <a:xfrm>
            <a:off x="5162258" y="331168"/>
            <a:ext cx="199391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smaller representation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1C7189-D36A-4B6F-A1A8-B5C7173E6537}"/>
              </a:ext>
            </a:extLst>
          </p:cNvPr>
          <p:cNvSpPr/>
          <p:nvPr/>
        </p:nvSpPr>
        <p:spPr>
          <a:xfrm>
            <a:off x="7988106" y="331168"/>
            <a:ext cx="295818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arrangement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FAE651-E34F-4FB4-9DA9-D34B27F10533}"/>
              </a:ext>
            </a:extLst>
          </p:cNvPr>
          <p:cNvSpPr/>
          <p:nvPr/>
        </p:nvSpPr>
        <p:spPr>
          <a:xfrm>
            <a:off x="363005" y="4223062"/>
            <a:ext cx="233291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smallest unit that can perform all life processes.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3153F0-B791-4A8B-899C-4CA4AE4187E1}"/>
              </a:ext>
            </a:extLst>
          </p:cNvPr>
          <p:cNvSpPr/>
          <p:nvPr/>
        </p:nvSpPr>
        <p:spPr>
          <a:xfrm>
            <a:off x="4930393" y="4001294"/>
            <a:ext cx="272699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A living thing; anything that can carry out life processes independently.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EEF055-041E-47D3-9142-9F2B29BC092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246783" y="1300957"/>
            <a:ext cx="546741" cy="68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3000F4-C70C-405F-B7FF-1F5397FBF9CF}"/>
              </a:ext>
            </a:extLst>
          </p:cNvPr>
          <p:cNvCxnSpPr>
            <a:cxnSpLocks/>
          </p:cNvCxnSpPr>
          <p:nvPr/>
        </p:nvCxnSpPr>
        <p:spPr>
          <a:xfrm>
            <a:off x="5232100" y="3429000"/>
            <a:ext cx="814472" cy="572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C634E7-4088-4F94-A6F1-905A07886142}"/>
              </a:ext>
            </a:extLst>
          </p:cNvPr>
          <p:cNvCxnSpPr>
            <a:cxnSpLocks/>
          </p:cNvCxnSpPr>
          <p:nvPr/>
        </p:nvCxnSpPr>
        <p:spPr>
          <a:xfrm flipH="1">
            <a:off x="1563758" y="3429000"/>
            <a:ext cx="702364" cy="794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3D5A16-B1A0-4A38-99AC-ECA2BBCAE088}"/>
              </a:ext>
            </a:extLst>
          </p:cNvPr>
          <p:cNvCxnSpPr>
            <a:cxnSpLocks/>
          </p:cNvCxnSpPr>
          <p:nvPr/>
        </p:nvCxnSpPr>
        <p:spPr>
          <a:xfrm flipH="1" flipV="1">
            <a:off x="419684" y="1357883"/>
            <a:ext cx="679710" cy="130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2783BF-9BE7-4A8B-A5C1-A08DFB476485}"/>
              </a:ext>
            </a:extLst>
          </p:cNvPr>
          <p:cNvCxnSpPr>
            <a:cxnSpLocks/>
          </p:cNvCxnSpPr>
          <p:nvPr/>
        </p:nvCxnSpPr>
        <p:spPr>
          <a:xfrm flipV="1">
            <a:off x="8130835" y="1245568"/>
            <a:ext cx="546741" cy="68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F042C5-AA35-4B57-BE38-2C4010305B71}"/>
              </a:ext>
            </a:extLst>
          </p:cNvPr>
          <p:cNvCxnSpPr>
            <a:cxnSpLocks/>
          </p:cNvCxnSpPr>
          <p:nvPr/>
        </p:nvCxnSpPr>
        <p:spPr>
          <a:xfrm flipV="1">
            <a:off x="5284305" y="1265636"/>
            <a:ext cx="546741" cy="686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92078F-38AF-4341-95DA-05729E5F0F94}"/>
              </a:ext>
            </a:extLst>
          </p:cNvPr>
          <p:cNvCxnSpPr>
            <a:cxnSpLocks/>
          </p:cNvCxnSpPr>
          <p:nvPr/>
        </p:nvCxnSpPr>
        <p:spPr>
          <a:xfrm>
            <a:off x="10204174" y="2848943"/>
            <a:ext cx="344556" cy="58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lientmoji">
            <a:extLst>
              <a:ext uri="{FF2B5EF4-FFF2-40B4-BE49-F238E27FC236}">
                <a16:creationId xmlns:a16="http://schemas.microsoft.com/office/drawing/2014/main" id="{383A0B06-27E5-402B-83EC-49DDD4CE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04" y="5172573"/>
            <a:ext cx="3143946" cy="17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3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0B6506-3C56-485F-92D3-AFB86C0C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Word Wall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30A3E9-7143-4D11-9514-DFB179AF1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27306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5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53310" y="5257800"/>
            <a:ext cx="321469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734639"/>
            <a:ext cx="8229600" cy="4114800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CELLS</a:t>
            </a: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The basic unit of structure &amp; function of all living things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Most simple level of organization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Examples: Red Blood Cells, Nerve Cells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22265" y="1"/>
            <a:ext cx="2884386" cy="2037047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197" name="Picture 5" descr="http://www.urmc.rochester.edu/Encyclopedia/GetImage.aspx?ImageID=263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64" y="4269884"/>
            <a:ext cx="2811153" cy="24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classconnection.s3.amazonaws.com/1084/flashcards/761997/png/neur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5" b="82743" l="2526" r="92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78" y="4953000"/>
            <a:ext cx="278268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iagram, text&#10;&#10;Description automatically generated">
            <a:extLst>
              <a:ext uri="{FF2B5EF4-FFF2-40B4-BE49-F238E27FC236}">
                <a16:creationId xmlns:a16="http://schemas.microsoft.com/office/drawing/2014/main" id="{86741451-2833-4DA5-88D8-A404F5BD4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69" y="0"/>
            <a:ext cx="3148636" cy="1780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22265" y="1"/>
            <a:ext cx="2884386" cy="2037047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>
                <a:solidFill>
                  <a:srgbClr val="FF0000"/>
                </a:solidFill>
              </a:rPr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muscle tissue, epithelial tissue, nervous tissue, &amp; connective tissue</a:t>
            </a:r>
          </a:p>
        </p:txBody>
      </p:sp>
      <p:pic>
        <p:nvPicPr>
          <p:cNvPr id="14" name="Picture 13" descr="Diagram, text&#10;&#10;Description automatically generated">
            <a:extLst>
              <a:ext uri="{FF2B5EF4-FFF2-40B4-BE49-F238E27FC236}">
                <a16:creationId xmlns:a16="http://schemas.microsoft.com/office/drawing/2014/main" id="{A2FC6D8D-851C-45D3-BCD0-DFC89EB9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69" y="0"/>
            <a:ext cx="3148636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57648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5257800"/>
            <a:ext cx="4648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Levels of Organization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981200" y="734639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marL="365760" lvl="1" indent="0">
              <a:buNone/>
              <a:defRPr/>
            </a:pPr>
            <a:r>
              <a:rPr lang="en-US" sz="6500" dirty="0">
                <a:latin typeface="Showcard Gothic" panose="04020904020102020604" pitchFamily="82" charset="0"/>
              </a:rPr>
              <a:t>TISSUES</a:t>
            </a:r>
            <a:br>
              <a:rPr lang="en-US" sz="4000" dirty="0"/>
            </a:br>
            <a:br>
              <a:rPr lang="en-US" sz="4000" dirty="0"/>
            </a:br>
            <a:endParaRPr lang="en-US" sz="4000" dirty="0"/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A group of cells connected together that all do the same thing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4000" dirty="0"/>
              <a:t>Examples: muscle tissue, epithelial tissue, nervous tissue, &amp; connective tissue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550668" y="486907"/>
            <a:ext cx="1442192" cy="1018524"/>
            <a:chOff x="1416956" y="4483696"/>
            <a:chExt cx="2884386" cy="2037047"/>
          </a:xfrm>
        </p:grpSpPr>
        <p:sp>
          <p:nvSpPr>
            <p:cNvPr id="3" name="Freeform 2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lock Arc 4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lock Arc 6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416494" y="-201007"/>
            <a:ext cx="1442192" cy="1018524"/>
            <a:chOff x="1416956" y="4483696"/>
            <a:chExt cx="2884386" cy="2037047"/>
          </a:xfrm>
        </p:grpSpPr>
        <p:sp>
          <p:nvSpPr>
            <p:cNvPr id="25" name="Freeform 2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Block Arc 2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lock Arc 3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7672929" y="-117622"/>
            <a:ext cx="1442192" cy="1018524"/>
            <a:chOff x="1416956" y="4483696"/>
            <a:chExt cx="2884386" cy="2037047"/>
          </a:xfrm>
        </p:grpSpPr>
        <p:sp>
          <p:nvSpPr>
            <p:cNvPr id="35" name="Freeform 3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lock Arc 3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Block Arc 4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732001" y="650886"/>
            <a:ext cx="1442192" cy="1018524"/>
            <a:chOff x="1416956" y="4483696"/>
            <a:chExt cx="2884386" cy="2037047"/>
          </a:xfrm>
        </p:grpSpPr>
        <p:sp>
          <p:nvSpPr>
            <p:cNvPr id="45" name="Freeform 4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lock Arc 4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lock Arc 4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Block Arc 5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5393605" y="318713"/>
            <a:ext cx="1442192" cy="1018524"/>
            <a:chOff x="1416956" y="4483696"/>
            <a:chExt cx="2884386" cy="2037047"/>
          </a:xfrm>
        </p:grpSpPr>
        <p:sp>
          <p:nvSpPr>
            <p:cNvPr id="55" name="Freeform 5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Block Arc 5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Block Arc 5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Block Arc 5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Block Arc 6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Block Arc 6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5538572" y="1091585"/>
            <a:ext cx="1442192" cy="1018524"/>
            <a:chOff x="1416956" y="4483696"/>
            <a:chExt cx="2884386" cy="2037047"/>
          </a:xfrm>
        </p:grpSpPr>
        <p:sp>
          <p:nvSpPr>
            <p:cNvPr id="65" name="Freeform 6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Block Arc 6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Block Arc 6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Block Arc 6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Block Arc 7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Block Arc 7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6734170" y="1209907"/>
            <a:ext cx="1442192" cy="1018524"/>
            <a:chOff x="1416956" y="4483696"/>
            <a:chExt cx="2884386" cy="2037047"/>
          </a:xfrm>
        </p:grpSpPr>
        <p:sp>
          <p:nvSpPr>
            <p:cNvPr id="75" name="Freeform 7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Block Arc 7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Block Arc 7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Block Arc 7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Block Arc 8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Block Arc 8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8854262" y="49874"/>
            <a:ext cx="1442192" cy="1018524"/>
            <a:chOff x="1416956" y="4483696"/>
            <a:chExt cx="2884386" cy="2037047"/>
          </a:xfrm>
        </p:grpSpPr>
        <p:sp>
          <p:nvSpPr>
            <p:cNvPr id="85" name="Freeform 8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Block Arc 8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Block Arc 8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8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Block Arc 9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Block Arc 9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93"/>
          <p:cNvGrpSpPr>
            <a:grpSpLocks noChangeAspect="1"/>
          </p:cNvGrpSpPr>
          <p:nvPr/>
        </p:nvGrpSpPr>
        <p:grpSpPr>
          <a:xfrm>
            <a:off x="8885320" y="775356"/>
            <a:ext cx="1442192" cy="1018524"/>
            <a:chOff x="1416956" y="4483696"/>
            <a:chExt cx="2884386" cy="2037047"/>
          </a:xfrm>
        </p:grpSpPr>
        <p:sp>
          <p:nvSpPr>
            <p:cNvPr id="95" name="Freeform 9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Block Arc 9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Block Arc 9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Block Arc 9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Block Arc 10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Block Arc 10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>
            <a:off x="7934554" y="1216055"/>
            <a:ext cx="1442192" cy="1018524"/>
            <a:chOff x="1416956" y="4483696"/>
            <a:chExt cx="2884386" cy="2037047"/>
          </a:xfrm>
        </p:grpSpPr>
        <p:sp>
          <p:nvSpPr>
            <p:cNvPr id="105" name="Freeform 104"/>
            <p:cNvSpPr/>
            <p:nvPr/>
          </p:nvSpPr>
          <p:spPr>
            <a:xfrm>
              <a:off x="1416956" y="4483696"/>
              <a:ext cx="2884386" cy="2037047"/>
            </a:xfrm>
            <a:custGeom>
              <a:avLst/>
              <a:gdLst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41500"/>
                <a:gd name="connsiteY0" fmla="*/ 317500 h 1612900"/>
                <a:gd name="connsiteX1" fmla="*/ 482600 w 1841500"/>
                <a:gd name="connsiteY1" fmla="*/ 12700 h 1612900"/>
                <a:gd name="connsiteX2" fmla="*/ 1346200 w 1841500"/>
                <a:gd name="connsiteY2" fmla="*/ 0 h 1612900"/>
                <a:gd name="connsiteX3" fmla="*/ 1803400 w 1841500"/>
                <a:gd name="connsiteY3" fmla="*/ 381000 h 1612900"/>
                <a:gd name="connsiteX4" fmla="*/ 1841500 w 1841500"/>
                <a:gd name="connsiteY4" fmla="*/ 1168400 h 1612900"/>
                <a:gd name="connsiteX5" fmla="*/ 1397000 w 1841500"/>
                <a:gd name="connsiteY5" fmla="*/ 1612900 h 1612900"/>
                <a:gd name="connsiteX6" fmla="*/ 495300 w 1841500"/>
                <a:gd name="connsiteY6" fmla="*/ 1612900 h 1612900"/>
                <a:gd name="connsiteX7" fmla="*/ 101600 w 1841500"/>
                <a:gd name="connsiteY7" fmla="*/ 1244600 h 1612900"/>
                <a:gd name="connsiteX8" fmla="*/ 0 w 184150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12900"/>
                <a:gd name="connsiteX1" fmla="*/ 482600 w 1886330"/>
                <a:gd name="connsiteY1" fmla="*/ 12700 h 1612900"/>
                <a:gd name="connsiteX2" fmla="*/ 1346200 w 1886330"/>
                <a:gd name="connsiteY2" fmla="*/ 0 h 1612900"/>
                <a:gd name="connsiteX3" fmla="*/ 1803400 w 1886330"/>
                <a:gd name="connsiteY3" fmla="*/ 381000 h 1612900"/>
                <a:gd name="connsiteX4" fmla="*/ 1841500 w 1886330"/>
                <a:gd name="connsiteY4" fmla="*/ 1168400 h 1612900"/>
                <a:gd name="connsiteX5" fmla="*/ 1397000 w 1886330"/>
                <a:gd name="connsiteY5" fmla="*/ 1612900 h 1612900"/>
                <a:gd name="connsiteX6" fmla="*/ 495300 w 1886330"/>
                <a:gd name="connsiteY6" fmla="*/ 1612900 h 1612900"/>
                <a:gd name="connsiteX7" fmla="*/ 101600 w 1886330"/>
                <a:gd name="connsiteY7" fmla="*/ 1244600 h 1612900"/>
                <a:gd name="connsiteX8" fmla="*/ 0 w 1886330"/>
                <a:gd name="connsiteY8" fmla="*/ 317500 h 1612900"/>
                <a:gd name="connsiteX0" fmla="*/ 0 w 1886330"/>
                <a:gd name="connsiteY0" fmla="*/ 317500 h 1644861"/>
                <a:gd name="connsiteX1" fmla="*/ 482600 w 1886330"/>
                <a:gd name="connsiteY1" fmla="*/ 12700 h 1644861"/>
                <a:gd name="connsiteX2" fmla="*/ 1346200 w 1886330"/>
                <a:gd name="connsiteY2" fmla="*/ 0 h 1644861"/>
                <a:gd name="connsiteX3" fmla="*/ 1803400 w 1886330"/>
                <a:gd name="connsiteY3" fmla="*/ 381000 h 1644861"/>
                <a:gd name="connsiteX4" fmla="*/ 1841500 w 1886330"/>
                <a:gd name="connsiteY4" fmla="*/ 1168400 h 1644861"/>
                <a:gd name="connsiteX5" fmla="*/ 1397000 w 1886330"/>
                <a:gd name="connsiteY5" fmla="*/ 1612900 h 1644861"/>
                <a:gd name="connsiteX6" fmla="*/ 495300 w 1886330"/>
                <a:gd name="connsiteY6" fmla="*/ 1612900 h 1644861"/>
                <a:gd name="connsiteX7" fmla="*/ 101600 w 1886330"/>
                <a:gd name="connsiteY7" fmla="*/ 1244600 h 1644861"/>
                <a:gd name="connsiteX8" fmla="*/ 0 w 1886330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0 w 1909162"/>
                <a:gd name="connsiteY0" fmla="*/ 317500 h 1644861"/>
                <a:gd name="connsiteX1" fmla="*/ 482600 w 1909162"/>
                <a:gd name="connsiteY1" fmla="*/ 12700 h 1644861"/>
                <a:gd name="connsiteX2" fmla="*/ 1346200 w 1909162"/>
                <a:gd name="connsiteY2" fmla="*/ 0 h 1644861"/>
                <a:gd name="connsiteX3" fmla="*/ 1803400 w 1909162"/>
                <a:gd name="connsiteY3" fmla="*/ 381000 h 1644861"/>
                <a:gd name="connsiteX4" fmla="*/ 1841500 w 1909162"/>
                <a:gd name="connsiteY4" fmla="*/ 1168400 h 1644861"/>
                <a:gd name="connsiteX5" fmla="*/ 1397000 w 1909162"/>
                <a:gd name="connsiteY5" fmla="*/ 1612900 h 1644861"/>
                <a:gd name="connsiteX6" fmla="*/ 495300 w 1909162"/>
                <a:gd name="connsiteY6" fmla="*/ 1612900 h 1644861"/>
                <a:gd name="connsiteX7" fmla="*/ 101600 w 1909162"/>
                <a:gd name="connsiteY7" fmla="*/ 1244600 h 1644861"/>
                <a:gd name="connsiteX8" fmla="*/ 0 w 1909162"/>
                <a:gd name="connsiteY8" fmla="*/ 317500 h 1644861"/>
                <a:gd name="connsiteX0" fmla="*/ 11299 w 1920461"/>
                <a:gd name="connsiteY0" fmla="*/ 317500 h 1644861"/>
                <a:gd name="connsiteX1" fmla="*/ 493899 w 1920461"/>
                <a:gd name="connsiteY1" fmla="*/ 12700 h 1644861"/>
                <a:gd name="connsiteX2" fmla="*/ 1357499 w 1920461"/>
                <a:gd name="connsiteY2" fmla="*/ 0 h 1644861"/>
                <a:gd name="connsiteX3" fmla="*/ 1814699 w 1920461"/>
                <a:gd name="connsiteY3" fmla="*/ 381000 h 1644861"/>
                <a:gd name="connsiteX4" fmla="*/ 1852799 w 1920461"/>
                <a:gd name="connsiteY4" fmla="*/ 1168400 h 1644861"/>
                <a:gd name="connsiteX5" fmla="*/ 1408299 w 1920461"/>
                <a:gd name="connsiteY5" fmla="*/ 1612900 h 1644861"/>
                <a:gd name="connsiteX6" fmla="*/ 506599 w 1920461"/>
                <a:gd name="connsiteY6" fmla="*/ 1612900 h 1644861"/>
                <a:gd name="connsiteX7" fmla="*/ 112899 w 1920461"/>
                <a:gd name="connsiteY7" fmla="*/ 1244600 h 1644861"/>
                <a:gd name="connsiteX8" fmla="*/ 11299 w 1920461"/>
                <a:gd name="connsiteY8" fmla="*/ 317500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8364 w 1904926"/>
                <a:gd name="connsiteY1" fmla="*/ 12700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36869 w 1904926"/>
                <a:gd name="connsiteY0" fmla="*/ 379139 h 1644861"/>
                <a:gd name="connsiteX1" fmla="*/ 470143 w 1904926"/>
                <a:gd name="connsiteY1" fmla="*/ 156525 h 1644861"/>
                <a:gd name="connsiteX2" fmla="*/ 1341964 w 1904926"/>
                <a:gd name="connsiteY2" fmla="*/ 0 h 1644861"/>
                <a:gd name="connsiteX3" fmla="*/ 1799164 w 1904926"/>
                <a:gd name="connsiteY3" fmla="*/ 381000 h 1644861"/>
                <a:gd name="connsiteX4" fmla="*/ 1837264 w 1904926"/>
                <a:gd name="connsiteY4" fmla="*/ 1168400 h 1644861"/>
                <a:gd name="connsiteX5" fmla="*/ 1392764 w 1904926"/>
                <a:gd name="connsiteY5" fmla="*/ 1612900 h 1644861"/>
                <a:gd name="connsiteX6" fmla="*/ 491064 w 1904926"/>
                <a:gd name="connsiteY6" fmla="*/ 1612900 h 1644861"/>
                <a:gd name="connsiteX7" fmla="*/ 97364 w 1904926"/>
                <a:gd name="connsiteY7" fmla="*/ 1244600 h 1644861"/>
                <a:gd name="connsiteX8" fmla="*/ 36869 w 1904926"/>
                <a:gd name="connsiteY8" fmla="*/ 379139 h 1644861"/>
                <a:gd name="connsiteX0" fmla="*/ 98201 w 1884048"/>
                <a:gd name="connsiteY0" fmla="*/ 502418 h 1644861"/>
                <a:gd name="connsiteX1" fmla="*/ 449265 w 1884048"/>
                <a:gd name="connsiteY1" fmla="*/ 156525 h 1644861"/>
                <a:gd name="connsiteX2" fmla="*/ 1321086 w 1884048"/>
                <a:gd name="connsiteY2" fmla="*/ 0 h 1644861"/>
                <a:gd name="connsiteX3" fmla="*/ 1778286 w 1884048"/>
                <a:gd name="connsiteY3" fmla="*/ 381000 h 1644861"/>
                <a:gd name="connsiteX4" fmla="*/ 1816386 w 1884048"/>
                <a:gd name="connsiteY4" fmla="*/ 1168400 h 1644861"/>
                <a:gd name="connsiteX5" fmla="*/ 1371886 w 1884048"/>
                <a:gd name="connsiteY5" fmla="*/ 1612900 h 1644861"/>
                <a:gd name="connsiteX6" fmla="*/ 470186 w 1884048"/>
                <a:gd name="connsiteY6" fmla="*/ 1612900 h 1644861"/>
                <a:gd name="connsiteX7" fmla="*/ 76486 w 1884048"/>
                <a:gd name="connsiteY7" fmla="*/ 1244600 h 1644861"/>
                <a:gd name="connsiteX8" fmla="*/ 98201 w 1884048"/>
                <a:gd name="connsiteY8" fmla="*/ 502418 h 1644861"/>
                <a:gd name="connsiteX0" fmla="*/ 135060 w 1920907"/>
                <a:gd name="connsiteY0" fmla="*/ 502418 h 1644861"/>
                <a:gd name="connsiteX1" fmla="*/ 486124 w 1920907"/>
                <a:gd name="connsiteY1" fmla="*/ 156525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02418 h 1644861"/>
                <a:gd name="connsiteX1" fmla="*/ 510787 w 1920907"/>
                <a:gd name="connsiteY1" fmla="*/ 279804 h 1644861"/>
                <a:gd name="connsiteX2" fmla="*/ 1357945 w 1920907"/>
                <a:gd name="connsiteY2" fmla="*/ 0 h 1644861"/>
                <a:gd name="connsiteX3" fmla="*/ 1815145 w 1920907"/>
                <a:gd name="connsiteY3" fmla="*/ 381000 h 1644861"/>
                <a:gd name="connsiteX4" fmla="*/ 1853245 w 1920907"/>
                <a:gd name="connsiteY4" fmla="*/ 1168400 h 1644861"/>
                <a:gd name="connsiteX5" fmla="*/ 1408745 w 1920907"/>
                <a:gd name="connsiteY5" fmla="*/ 1612900 h 1644861"/>
                <a:gd name="connsiteX6" fmla="*/ 507045 w 1920907"/>
                <a:gd name="connsiteY6" fmla="*/ 1612900 h 1644861"/>
                <a:gd name="connsiteX7" fmla="*/ 113345 w 1920907"/>
                <a:gd name="connsiteY7" fmla="*/ 1244600 h 1644861"/>
                <a:gd name="connsiteX8" fmla="*/ 135060 w 1920907"/>
                <a:gd name="connsiteY8" fmla="*/ 502418 h 1644861"/>
                <a:gd name="connsiteX0" fmla="*/ 135060 w 1920907"/>
                <a:gd name="connsiteY0" fmla="*/ 532756 h 1675199"/>
                <a:gd name="connsiteX1" fmla="*/ 510787 w 1920907"/>
                <a:gd name="connsiteY1" fmla="*/ 310142 h 1675199"/>
                <a:gd name="connsiteX2" fmla="*/ 1357945 w 1920907"/>
                <a:gd name="connsiteY2" fmla="*/ 30338 h 1675199"/>
                <a:gd name="connsiteX3" fmla="*/ 1815145 w 1920907"/>
                <a:gd name="connsiteY3" fmla="*/ 411338 h 1675199"/>
                <a:gd name="connsiteX4" fmla="*/ 1853245 w 1920907"/>
                <a:gd name="connsiteY4" fmla="*/ 1198738 h 1675199"/>
                <a:gd name="connsiteX5" fmla="*/ 1408745 w 1920907"/>
                <a:gd name="connsiteY5" fmla="*/ 1643238 h 1675199"/>
                <a:gd name="connsiteX6" fmla="*/ 507045 w 1920907"/>
                <a:gd name="connsiteY6" fmla="*/ 1643238 h 1675199"/>
                <a:gd name="connsiteX7" fmla="*/ 113345 w 1920907"/>
                <a:gd name="connsiteY7" fmla="*/ 1274938 h 1675199"/>
                <a:gd name="connsiteX8" fmla="*/ 135060 w 1920907"/>
                <a:gd name="connsiteY8" fmla="*/ 532756 h 1675199"/>
                <a:gd name="connsiteX0" fmla="*/ 135060 w 1867124"/>
                <a:gd name="connsiteY0" fmla="*/ 532756 h 1675199"/>
                <a:gd name="connsiteX1" fmla="*/ 510787 w 1867124"/>
                <a:gd name="connsiteY1" fmla="*/ 310142 h 1675199"/>
                <a:gd name="connsiteX2" fmla="*/ 1357945 w 1867124"/>
                <a:gd name="connsiteY2" fmla="*/ 30338 h 1675199"/>
                <a:gd name="connsiteX3" fmla="*/ 1815145 w 1867124"/>
                <a:gd name="connsiteY3" fmla="*/ 411338 h 1675199"/>
                <a:gd name="connsiteX4" fmla="*/ 1631279 w 1867124"/>
                <a:gd name="connsiteY4" fmla="*/ 1075459 h 1675199"/>
                <a:gd name="connsiteX5" fmla="*/ 1408745 w 1867124"/>
                <a:gd name="connsiteY5" fmla="*/ 1643238 h 1675199"/>
                <a:gd name="connsiteX6" fmla="*/ 507045 w 1867124"/>
                <a:gd name="connsiteY6" fmla="*/ 1643238 h 1675199"/>
                <a:gd name="connsiteX7" fmla="*/ 113345 w 1867124"/>
                <a:gd name="connsiteY7" fmla="*/ 1274938 h 1675199"/>
                <a:gd name="connsiteX8" fmla="*/ 135060 w 1867124"/>
                <a:gd name="connsiteY8" fmla="*/ 532756 h 1675199"/>
                <a:gd name="connsiteX0" fmla="*/ 135060 w 1867124"/>
                <a:gd name="connsiteY0" fmla="*/ 532756 h 1643238"/>
                <a:gd name="connsiteX1" fmla="*/ 510787 w 1867124"/>
                <a:gd name="connsiteY1" fmla="*/ 310142 h 1643238"/>
                <a:gd name="connsiteX2" fmla="*/ 1357945 w 1867124"/>
                <a:gd name="connsiteY2" fmla="*/ 30338 h 1643238"/>
                <a:gd name="connsiteX3" fmla="*/ 1815145 w 1867124"/>
                <a:gd name="connsiteY3" fmla="*/ 411338 h 1643238"/>
                <a:gd name="connsiteX4" fmla="*/ 1631279 w 1867124"/>
                <a:gd name="connsiteY4" fmla="*/ 1075459 h 1643238"/>
                <a:gd name="connsiteX5" fmla="*/ 1375861 w 1867124"/>
                <a:gd name="connsiteY5" fmla="*/ 1519959 h 1643238"/>
                <a:gd name="connsiteX6" fmla="*/ 507045 w 1867124"/>
                <a:gd name="connsiteY6" fmla="*/ 1643238 h 1643238"/>
                <a:gd name="connsiteX7" fmla="*/ 113345 w 1867124"/>
                <a:gd name="connsiteY7" fmla="*/ 1274938 h 1643238"/>
                <a:gd name="connsiteX8" fmla="*/ 135060 w 1867124"/>
                <a:gd name="connsiteY8" fmla="*/ 532756 h 1643238"/>
                <a:gd name="connsiteX0" fmla="*/ 135060 w 1867124"/>
                <a:gd name="connsiteY0" fmla="*/ 532756 h 1647803"/>
                <a:gd name="connsiteX1" fmla="*/ 510787 w 1867124"/>
                <a:gd name="connsiteY1" fmla="*/ 310142 h 1647803"/>
                <a:gd name="connsiteX2" fmla="*/ 1357945 w 1867124"/>
                <a:gd name="connsiteY2" fmla="*/ 30338 h 1647803"/>
                <a:gd name="connsiteX3" fmla="*/ 1815145 w 1867124"/>
                <a:gd name="connsiteY3" fmla="*/ 411338 h 1647803"/>
                <a:gd name="connsiteX4" fmla="*/ 1631279 w 1867124"/>
                <a:gd name="connsiteY4" fmla="*/ 1075459 h 1647803"/>
                <a:gd name="connsiteX5" fmla="*/ 1375861 w 1867124"/>
                <a:gd name="connsiteY5" fmla="*/ 1519959 h 1647803"/>
                <a:gd name="connsiteX6" fmla="*/ 507045 w 1867124"/>
                <a:gd name="connsiteY6" fmla="*/ 1643238 h 1647803"/>
                <a:gd name="connsiteX7" fmla="*/ 113345 w 1867124"/>
                <a:gd name="connsiteY7" fmla="*/ 1274938 h 1647803"/>
                <a:gd name="connsiteX8" fmla="*/ 135060 w 1867124"/>
                <a:gd name="connsiteY8" fmla="*/ 532756 h 164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124" h="1647803">
                  <a:moveTo>
                    <a:pt x="135060" y="532756"/>
                  </a:moveTo>
                  <a:cubicBezTo>
                    <a:pt x="298667" y="215418"/>
                    <a:pt x="371843" y="257643"/>
                    <a:pt x="510787" y="310142"/>
                  </a:cubicBezTo>
                  <a:cubicBezTo>
                    <a:pt x="880864" y="706566"/>
                    <a:pt x="1070078" y="34571"/>
                    <a:pt x="1357945" y="30338"/>
                  </a:cubicBezTo>
                  <a:cubicBezTo>
                    <a:pt x="1584334" y="-68673"/>
                    <a:pt x="1662745" y="78873"/>
                    <a:pt x="1815145" y="411338"/>
                  </a:cubicBezTo>
                  <a:cubicBezTo>
                    <a:pt x="1984043" y="735444"/>
                    <a:pt x="1692568" y="864358"/>
                    <a:pt x="1631279" y="1075459"/>
                  </a:cubicBezTo>
                  <a:cubicBezTo>
                    <a:pt x="1499554" y="1316085"/>
                    <a:pt x="1524028" y="1371792"/>
                    <a:pt x="1375861" y="1519959"/>
                  </a:cubicBezTo>
                  <a:cubicBezTo>
                    <a:pt x="1083515" y="1684331"/>
                    <a:pt x="807612" y="1643238"/>
                    <a:pt x="507045" y="1643238"/>
                  </a:cubicBezTo>
                  <a:cubicBezTo>
                    <a:pt x="252497" y="1530744"/>
                    <a:pt x="244578" y="1397705"/>
                    <a:pt x="113345" y="1274938"/>
                  </a:cubicBezTo>
                  <a:cubicBezTo>
                    <a:pt x="-84941" y="965905"/>
                    <a:pt x="12728" y="697963"/>
                    <a:pt x="135060" y="5327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05000" y="5334000"/>
              <a:ext cx="685800" cy="6699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Block Arc 106"/>
            <p:cNvSpPr/>
            <p:nvPr/>
          </p:nvSpPr>
          <p:spPr>
            <a:xfrm rot="4874173">
              <a:off x="2050198" y="5402290"/>
              <a:ext cx="990600" cy="533400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Block Arc 107"/>
            <p:cNvSpPr/>
            <p:nvPr/>
          </p:nvSpPr>
          <p:spPr>
            <a:xfrm rot="4874173">
              <a:off x="2346288" y="5402156"/>
              <a:ext cx="875522" cy="399167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Block Arc 108"/>
            <p:cNvSpPr/>
            <p:nvPr/>
          </p:nvSpPr>
          <p:spPr>
            <a:xfrm rot="4874173">
              <a:off x="2623984" y="5454498"/>
              <a:ext cx="721031" cy="294481"/>
            </a:xfrm>
            <a:prstGeom prst="blockArc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184950" y="4953000"/>
              <a:ext cx="244050" cy="1858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657600" y="5032498"/>
              <a:ext cx="244050" cy="18583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Block Arc 111"/>
            <p:cNvSpPr/>
            <p:nvPr/>
          </p:nvSpPr>
          <p:spPr>
            <a:xfrm rot="6337948">
              <a:off x="3367735" y="5595416"/>
              <a:ext cx="472650" cy="311489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Block Arc 112"/>
            <p:cNvSpPr/>
            <p:nvPr/>
          </p:nvSpPr>
          <p:spPr>
            <a:xfrm rot="6337948">
              <a:off x="3258504" y="5622275"/>
              <a:ext cx="457162" cy="217538"/>
            </a:xfrm>
            <a:prstGeom prst="blockArc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4" name="Picture 113" descr="Diagram, text&#10;&#10;Description automatically generated">
            <a:extLst>
              <a:ext uri="{FF2B5EF4-FFF2-40B4-BE49-F238E27FC236}">
                <a16:creationId xmlns:a16="http://schemas.microsoft.com/office/drawing/2014/main" id="{DDC431AE-DB5C-49EC-8BFA-829CBC6F1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74" y="-71745"/>
            <a:ext cx="1878626" cy="17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1751</Words>
  <Application>Microsoft Office PowerPoint</Application>
  <PresentationFormat>Widescreen</PresentationFormat>
  <Paragraphs>181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Monotype Sorts</vt:lpstr>
      <vt:lpstr>Showcard Gothic</vt:lpstr>
      <vt:lpstr>Stencil</vt:lpstr>
      <vt:lpstr>Times</vt:lpstr>
      <vt:lpstr>Office Theme</vt:lpstr>
      <vt:lpstr>Homeroom Warm Up 1/04/2021</vt:lpstr>
      <vt:lpstr>Science Warm Up 1/04/2021</vt:lpstr>
      <vt:lpstr>Take a look at the picture below and complete the following sentences with your own responses</vt:lpstr>
      <vt:lpstr>Levels of Organization</vt:lpstr>
      <vt:lpstr>PowerPoint Presentation</vt:lpstr>
      <vt:lpstr>Word Wall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The levels of organization from simplest to most complex are:</vt:lpstr>
      <vt:lpstr>Let’s Review….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A cell, tissue, organ, system, or organism?</vt:lpstr>
      <vt:lpstr>Levels of Organization Video</vt:lpstr>
      <vt:lpstr>Science Closure 1/4/2021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Homeroom Warm Up 1/04/2021</dc:title>
  <dc:creator>Ebony Stanford</dc:creator>
  <cp:lastModifiedBy>Ebony Stanford</cp:lastModifiedBy>
  <cp:revision>7</cp:revision>
  <dcterms:created xsi:type="dcterms:W3CDTF">2021-01-04T00:58:02Z</dcterms:created>
  <dcterms:modified xsi:type="dcterms:W3CDTF">2021-01-04T02:01:47Z</dcterms:modified>
</cp:coreProperties>
</file>