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8"/>
  </p:handoutMasterIdLst>
  <p:sldIdLst>
    <p:sldId id="325" r:id="rId2"/>
    <p:sldId id="256" r:id="rId3"/>
    <p:sldId id="290" r:id="rId4"/>
    <p:sldId id="291" r:id="rId5"/>
    <p:sldId id="292" r:id="rId6"/>
    <p:sldId id="293" r:id="rId7"/>
    <p:sldId id="259" r:id="rId8"/>
    <p:sldId id="260" r:id="rId9"/>
    <p:sldId id="261" r:id="rId10"/>
    <p:sldId id="262" r:id="rId11"/>
    <p:sldId id="264" r:id="rId12"/>
    <p:sldId id="263" r:id="rId13"/>
    <p:sldId id="265" r:id="rId14"/>
    <p:sldId id="267" r:id="rId15"/>
    <p:sldId id="268" r:id="rId16"/>
    <p:sldId id="269" r:id="rId17"/>
    <p:sldId id="271" r:id="rId18"/>
    <p:sldId id="272" r:id="rId19"/>
    <p:sldId id="273" r:id="rId20"/>
    <p:sldId id="286" r:id="rId21"/>
    <p:sldId id="274" r:id="rId22"/>
    <p:sldId id="278" r:id="rId23"/>
    <p:sldId id="275" r:id="rId24"/>
    <p:sldId id="276" r:id="rId25"/>
    <p:sldId id="287" r:id="rId26"/>
    <p:sldId id="277" r:id="rId27"/>
    <p:sldId id="279" r:id="rId28"/>
    <p:sldId id="283" r:id="rId29"/>
    <p:sldId id="289" r:id="rId30"/>
    <p:sldId id="284" r:id="rId31"/>
    <p:sldId id="285" r:id="rId32"/>
    <p:sldId id="295" r:id="rId33"/>
    <p:sldId id="297" r:id="rId34"/>
    <p:sldId id="257" r:id="rId35"/>
    <p:sldId id="258" r:id="rId36"/>
    <p:sldId id="301" r:id="rId3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7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A2F4E0-A7E5-4DDA-8D2C-6376FEC8D67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C173944-9F8E-4902-BA96-4CD5345CC9CD}">
      <dgm:prSet custT="1"/>
      <dgm:spPr/>
      <dgm:t>
        <a:bodyPr/>
        <a:lstStyle/>
        <a:p>
          <a:pPr>
            <a:defRPr cap="all"/>
          </a:pPr>
          <a:r>
            <a:rPr lang="en-US" sz="2400" dirty="0">
              <a:solidFill>
                <a:srgbClr val="FF0000"/>
              </a:solidFill>
            </a:rPr>
            <a:t>Support and </a:t>
          </a:r>
          <a:r>
            <a:rPr lang="en-US" sz="2400" u="sng" dirty="0">
              <a:solidFill>
                <a:srgbClr val="FF0000"/>
              </a:solidFill>
            </a:rPr>
            <a:t>protect</a:t>
          </a:r>
          <a:r>
            <a:rPr lang="en-US" sz="2400" dirty="0">
              <a:solidFill>
                <a:srgbClr val="FF0000"/>
              </a:solidFill>
            </a:rPr>
            <a:t> body parts</a:t>
          </a:r>
          <a:r>
            <a:rPr lang="en-US" sz="2000" dirty="0">
              <a:solidFill>
                <a:srgbClr val="FF0000"/>
              </a:solidFill>
            </a:rPr>
            <a:t>.</a:t>
          </a:r>
        </a:p>
      </dgm:t>
    </dgm:pt>
    <dgm:pt modelId="{D34CFE4C-E6C7-4A70-9C36-FBAF325A1261}" type="parTrans" cxnId="{A698B05D-75B4-413E-9027-84E685A3DD69}">
      <dgm:prSet/>
      <dgm:spPr/>
      <dgm:t>
        <a:bodyPr/>
        <a:lstStyle/>
        <a:p>
          <a:endParaRPr lang="en-US"/>
        </a:p>
      </dgm:t>
    </dgm:pt>
    <dgm:pt modelId="{D106D1B2-87D6-4F62-912D-37C441B16D10}" type="sibTrans" cxnId="{A698B05D-75B4-413E-9027-84E685A3DD69}">
      <dgm:prSet/>
      <dgm:spPr/>
      <dgm:t>
        <a:bodyPr/>
        <a:lstStyle/>
        <a:p>
          <a:endParaRPr lang="en-US"/>
        </a:p>
      </dgm:t>
    </dgm:pt>
    <dgm:pt modelId="{D39C413B-BD18-4C7B-8F36-C4F7580C37D6}">
      <dgm:prSet custT="1"/>
      <dgm:spPr/>
      <dgm:t>
        <a:bodyPr/>
        <a:lstStyle/>
        <a:p>
          <a:pPr>
            <a:defRPr cap="all"/>
          </a:pPr>
          <a:r>
            <a:rPr lang="en-US" sz="2400" dirty="0">
              <a:solidFill>
                <a:srgbClr val="FF0000"/>
              </a:solidFill>
            </a:rPr>
            <a:t>Helps maintain </a:t>
          </a:r>
          <a:r>
            <a:rPr lang="en-US" sz="2400" u="sng" dirty="0">
              <a:solidFill>
                <a:srgbClr val="FF0000"/>
              </a:solidFill>
            </a:rPr>
            <a:t>homeostasis</a:t>
          </a:r>
          <a:endParaRPr lang="en-US" sz="2400" dirty="0">
            <a:solidFill>
              <a:srgbClr val="FF0000"/>
            </a:solidFill>
          </a:endParaRPr>
        </a:p>
      </dgm:t>
    </dgm:pt>
    <dgm:pt modelId="{1EEECD84-5069-45D3-B6D4-68A114E086F7}" type="parTrans" cxnId="{D1928A97-5AB5-4249-A176-9C37F8ECC187}">
      <dgm:prSet/>
      <dgm:spPr/>
      <dgm:t>
        <a:bodyPr/>
        <a:lstStyle/>
        <a:p>
          <a:endParaRPr lang="en-US"/>
        </a:p>
      </dgm:t>
    </dgm:pt>
    <dgm:pt modelId="{61D96529-96D1-4A6D-969E-A264695FFA65}" type="sibTrans" cxnId="{D1928A97-5AB5-4249-A176-9C37F8ECC187}">
      <dgm:prSet/>
      <dgm:spPr/>
      <dgm:t>
        <a:bodyPr/>
        <a:lstStyle/>
        <a:p>
          <a:endParaRPr lang="en-US"/>
        </a:p>
      </dgm:t>
    </dgm:pt>
    <dgm:pt modelId="{B6A45EEC-3967-43F2-B42A-AC6D3B8BB3E0}">
      <dgm:prSet custT="1"/>
      <dgm:spPr/>
      <dgm:t>
        <a:bodyPr/>
        <a:lstStyle/>
        <a:p>
          <a:pPr>
            <a:defRPr cap="all"/>
          </a:pPr>
          <a:r>
            <a:rPr lang="en-US" sz="2400" dirty="0">
              <a:solidFill>
                <a:srgbClr val="FF0000"/>
              </a:solidFill>
            </a:rPr>
            <a:t>Makes red </a:t>
          </a:r>
          <a:r>
            <a:rPr lang="en-US" sz="2400" u="sng" dirty="0">
              <a:solidFill>
                <a:srgbClr val="FF0000"/>
              </a:solidFill>
            </a:rPr>
            <a:t>blood</a:t>
          </a:r>
          <a:r>
            <a:rPr lang="en-US" sz="2400" dirty="0">
              <a:solidFill>
                <a:srgbClr val="FF0000"/>
              </a:solidFill>
            </a:rPr>
            <a:t> cells (red bone marrow</a:t>
          </a:r>
          <a:r>
            <a:rPr lang="en-US" sz="2400" dirty="0"/>
            <a:t>)</a:t>
          </a:r>
        </a:p>
      </dgm:t>
    </dgm:pt>
    <dgm:pt modelId="{654F577C-DAFB-4B5B-ADB8-652DCAD3AD20}" type="parTrans" cxnId="{F14F6AA2-B169-4D43-A186-FA238DF7944E}">
      <dgm:prSet/>
      <dgm:spPr/>
      <dgm:t>
        <a:bodyPr/>
        <a:lstStyle/>
        <a:p>
          <a:endParaRPr lang="en-US"/>
        </a:p>
      </dgm:t>
    </dgm:pt>
    <dgm:pt modelId="{60591901-502F-4ECE-AAEE-94208270A93B}" type="sibTrans" cxnId="{F14F6AA2-B169-4D43-A186-FA238DF7944E}">
      <dgm:prSet/>
      <dgm:spPr/>
      <dgm:t>
        <a:bodyPr/>
        <a:lstStyle/>
        <a:p>
          <a:endParaRPr lang="en-US"/>
        </a:p>
      </dgm:t>
    </dgm:pt>
    <dgm:pt modelId="{3D658404-B513-4B65-8AD8-1703DDF20E50}" type="pres">
      <dgm:prSet presAssocID="{0BA2F4E0-A7E5-4DDA-8D2C-6376FEC8D674}" presName="root" presStyleCnt="0">
        <dgm:presLayoutVars>
          <dgm:dir/>
          <dgm:resizeHandles val="exact"/>
        </dgm:presLayoutVars>
      </dgm:prSet>
      <dgm:spPr/>
    </dgm:pt>
    <dgm:pt modelId="{D6C54273-66CB-42C3-9CE9-342DDFE38A22}" type="pres">
      <dgm:prSet presAssocID="{0C173944-9F8E-4902-BA96-4CD5345CC9CD}" presName="compNode" presStyleCnt="0"/>
      <dgm:spPr/>
    </dgm:pt>
    <dgm:pt modelId="{2B663FD1-EEAE-4D99-B532-DB3427C6EBC3}" type="pres">
      <dgm:prSet presAssocID="{0C173944-9F8E-4902-BA96-4CD5345CC9CD}" presName="iconBgRect" presStyleLbl="bgShp" presStyleIdx="0" presStyleCnt="3"/>
      <dgm:spPr/>
    </dgm:pt>
    <dgm:pt modelId="{CC2A8AB0-4947-4876-928F-6F785BC195EA}" type="pres">
      <dgm:prSet presAssocID="{0C173944-9F8E-4902-BA96-4CD5345CC9C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8E41C0A5-FC93-42E6-8D73-4FF9933C7830}" type="pres">
      <dgm:prSet presAssocID="{0C173944-9F8E-4902-BA96-4CD5345CC9CD}" presName="spaceRect" presStyleCnt="0"/>
      <dgm:spPr/>
    </dgm:pt>
    <dgm:pt modelId="{14F73FEC-524B-477D-8B00-1503A3B90352}" type="pres">
      <dgm:prSet presAssocID="{0C173944-9F8E-4902-BA96-4CD5345CC9CD}" presName="textRect" presStyleLbl="revTx" presStyleIdx="0" presStyleCnt="3">
        <dgm:presLayoutVars>
          <dgm:chMax val="1"/>
          <dgm:chPref val="1"/>
        </dgm:presLayoutVars>
      </dgm:prSet>
      <dgm:spPr/>
    </dgm:pt>
    <dgm:pt modelId="{67C98D6F-E399-4A75-A4D4-96BB3B78C05C}" type="pres">
      <dgm:prSet presAssocID="{D106D1B2-87D6-4F62-912D-37C441B16D10}" presName="sibTrans" presStyleCnt="0"/>
      <dgm:spPr/>
    </dgm:pt>
    <dgm:pt modelId="{39438C47-782D-4AC4-8CCD-FD715F106572}" type="pres">
      <dgm:prSet presAssocID="{D39C413B-BD18-4C7B-8F36-C4F7580C37D6}" presName="compNode" presStyleCnt="0"/>
      <dgm:spPr/>
    </dgm:pt>
    <dgm:pt modelId="{92E7170F-0F0B-4575-8B48-4B06A9FC94D6}" type="pres">
      <dgm:prSet presAssocID="{D39C413B-BD18-4C7B-8F36-C4F7580C37D6}" presName="iconBgRect" presStyleLbl="bgShp" presStyleIdx="1" presStyleCnt="3"/>
      <dgm:spPr/>
    </dgm:pt>
    <dgm:pt modelId="{0308057E-7280-4E87-AF99-8D781D100406}" type="pres">
      <dgm:prSet presAssocID="{D39C413B-BD18-4C7B-8F36-C4F7580C37D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1AB2B304-9B9F-47C4-BD01-15442675BD21}" type="pres">
      <dgm:prSet presAssocID="{D39C413B-BD18-4C7B-8F36-C4F7580C37D6}" presName="spaceRect" presStyleCnt="0"/>
      <dgm:spPr/>
    </dgm:pt>
    <dgm:pt modelId="{37B5BC40-5381-44F1-A39D-E05EBE43DF84}" type="pres">
      <dgm:prSet presAssocID="{D39C413B-BD18-4C7B-8F36-C4F7580C37D6}" presName="textRect" presStyleLbl="revTx" presStyleIdx="1" presStyleCnt="3">
        <dgm:presLayoutVars>
          <dgm:chMax val="1"/>
          <dgm:chPref val="1"/>
        </dgm:presLayoutVars>
      </dgm:prSet>
      <dgm:spPr/>
    </dgm:pt>
    <dgm:pt modelId="{65BB0C69-1ACE-4FDF-8CCB-4BA91EE4055B}" type="pres">
      <dgm:prSet presAssocID="{61D96529-96D1-4A6D-969E-A264695FFA65}" presName="sibTrans" presStyleCnt="0"/>
      <dgm:spPr/>
    </dgm:pt>
    <dgm:pt modelId="{A929EFD7-7CCA-4928-A480-6A2048C2D3F9}" type="pres">
      <dgm:prSet presAssocID="{B6A45EEC-3967-43F2-B42A-AC6D3B8BB3E0}" presName="compNode" presStyleCnt="0"/>
      <dgm:spPr/>
    </dgm:pt>
    <dgm:pt modelId="{D56C256F-C6CF-4850-AEB2-2225313DA2C5}" type="pres">
      <dgm:prSet presAssocID="{B6A45EEC-3967-43F2-B42A-AC6D3B8BB3E0}" presName="iconBgRect" presStyleLbl="bgShp" presStyleIdx="2" presStyleCnt="3"/>
      <dgm:spPr/>
    </dgm:pt>
    <dgm:pt modelId="{E32E12F1-F5AF-4E3E-9509-75EC5E943B40}" type="pres">
      <dgm:prSet presAssocID="{B6A45EEC-3967-43F2-B42A-AC6D3B8BB3E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E11AE89A-ECC4-4CBF-B1DB-87F9D515E0EF}" type="pres">
      <dgm:prSet presAssocID="{B6A45EEC-3967-43F2-B42A-AC6D3B8BB3E0}" presName="spaceRect" presStyleCnt="0"/>
      <dgm:spPr/>
    </dgm:pt>
    <dgm:pt modelId="{57F74294-6EC8-431F-BA33-FFA90E97C95B}" type="pres">
      <dgm:prSet presAssocID="{B6A45EEC-3967-43F2-B42A-AC6D3B8BB3E0}" presName="textRect" presStyleLbl="revTx" presStyleIdx="2" presStyleCnt="3" custScaleX="167908" custScaleY="82290">
        <dgm:presLayoutVars>
          <dgm:chMax val="1"/>
          <dgm:chPref val="1"/>
        </dgm:presLayoutVars>
      </dgm:prSet>
      <dgm:spPr/>
    </dgm:pt>
  </dgm:ptLst>
  <dgm:cxnLst>
    <dgm:cxn modelId="{BE6FD10D-C7A5-42FF-8726-4567FD4C622F}" type="presOf" srcId="{0BA2F4E0-A7E5-4DDA-8D2C-6376FEC8D674}" destId="{3D658404-B513-4B65-8AD8-1703DDF20E50}" srcOrd="0" destOrd="0" presId="urn:microsoft.com/office/officeart/2018/5/layout/IconCircleLabelList"/>
    <dgm:cxn modelId="{06DE8E2D-90D3-4729-9CD9-D7C6A626B4D0}" type="presOf" srcId="{D39C413B-BD18-4C7B-8F36-C4F7580C37D6}" destId="{37B5BC40-5381-44F1-A39D-E05EBE43DF84}" srcOrd="0" destOrd="0" presId="urn:microsoft.com/office/officeart/2018/5/layout/IconCircleLabelList"/>
    <dgm:cxn modelId="{A698B05D-75B4-413E-9027-84E685A3DD69}" srcId="{0BA2F4E0-A7E5-4DDA-8D2C-6376FEC8D674}" destId="{0C173944-9F8E-4902-BA96-4CD5345CC9CD}" srcOrd="0" destOrd="0" parTransId="{D34CFE4C-E6C7-4A70-9C36-FBAF325A1261}" sibTransId="{D106D1B2-87D6-4F62-912D-37C441B16D10}"/>
    <dgm:cxn modelId="{0F4B224F-C3A4-4D7A-8EF2-CB153378D5C9}" type="presOf" srcId="{0C173944-9F8E-4902-BA96-4CD5345CC9CD}" destId="{14F73FEC-524B-477D-8B00-1503A3B90352}" srcOrd="0" destOrd="0" presId="urn:microsoft.com/office/officeart/2018/5/layout/IconCircleLabelList"/>
    <dgm:cxn modelId="{D1928A97-5AB5-4249-A176-9C37F8ECC187}" srcId="{0BA2F4E0-A7E5-4DDA-8D2C-6376FEC8D674}" destId="{D39C413B-BD18-4C7B-8F36-C4F7580C37D6}" srcOrd="1" destOrd="0" parTransId="{1EEECD84-5069-45D3-B6D4-68A114E086F7}" sibTransId="{61D96529-96D1-4A6D-969E-A264695FFA65}"/>
    <dgm:cxn modelId="{4F45239F-3D7D-44CB-8F61-E9D5AEF5A94E}" type="presOf" srcId="{B6A45EEC-3967-43F2-B42A-AC6D3B8BB3E0}" destId="{57F74294-6EC8-431F-BA33-FFA90E97C95B}" srcOrd="0" destOrd="0" presId="urn:microsoft.com/office/officeart/2018/5/layout/IconCircleLabelList"/>
    <dgm:cxn modelId="{F14F6AA2-B169-4D43-A186-FA238DF7944E}" srcId="{0BA2F4E0-A7E5-4DDA-8D2C-6376FEC8D674}" destId="{B6A45EEC-3967-43F2-B42A-AC6D3B8BB3E0}" srcOrd="2" destOrd="0" parTransId="{654F577C-DAFB-4B5B-ADB8-652DCAD3AD20}" sibTransId="{60591901-502F-4ECE-AAEE-94208270A93B}"/>
    <dgm:cxn modelId="{02CE2BFB-6948-4B77-B535-D8A9631CEBC2}" type="presParOf" srcId="{3D658404-B513-4B65-8AD8-1703DDF20E50}" destId="{D6C54273-66CB-42C3-9CE9-342DDFE38A22}" srcOrd="0" destOrd="0" presId="urn:microsoft.com/office/officeart/2018/5/layout/IconCircleLabelList"/>
    <dgm:cxn modelId="{F23EEDFF-E2DF-49E7-B539-A500E051FA79}" type="presParOf" srcId="{D6C54273-66CB-42C3-9CE9-342DDFE38A22}" destId="{2B663FD1-EEAE-4D99-B532-DB3427C6EBC3}" srcOrd="0" destOrd="0" presId="urn:microsoft.com/office/officeart/2018/5/layout/IconCircleLabelList"/>
    <dgm:cxn modelId="{C44195FF-F3C5-4B33-B49E-67E009323A36}" type="presParOf" srcId="{D6C54273-66CB-42C3-9CE9-342DDFE38A22}" destId="{CC2A8AB0-4947-4876-928F-6F785BC195EA}" srcOrd="1" destOrd="0" presId="urn:microsoft.com/office/officeart/2018/5/layout/IconCircleLabelList"/>
    <dgm:cxn modelId="{7E6F52E5-862C-42FA-8FB2-C7D4B242AD94}" type="presParOf" srcId="{D6C54273-66CB-42C3-9CE9-342DDFE38A22}" destId="{8E41C0A5-FC93-42E6-8D73-4FF9933C7830}" srcOrd="2" destOrd="0" presId="urn:microsoft.com/office/officeart/2018/5/layout/IconCircleLabelList"/>
    <dgm:cxn modelId="{30EA6B57-EA12-4E0B-8F78-A5579904B2FF}" type="presParOf" srcId="{D6C54273-66CB-42C3-9CE9-342DDFE38A22}" destId="{14F73FEC-524B-477D-8B00-1503A3B90352}" srcOrd="3" destOrd="0" presId="urn:microsoft.com/office/officeart/2018/5/layout/IconCircleLabelList"/>
    <dgm:cxn modelId="{F50976B5-6CC9-418D-AFF0-3CB097F6BF4E}" type="presParOf" srcId="{3D658404-B513-4B65-8AD8-1703DDF20E50}" destId="{67C98D6F-E399-4A75-A4D4-96BB3B78C05C}" srcOrd="1" destOrd="0" presId="urn:microsoft.com/office/officeart/2018/5/layout/IconCircleLabelList"/>
    <dgm:cxn modelId="{51DC0146-151F-4185-A1C4-C73B729AE33D}" type="presParOf" srcId="{3D658404-B513-4B65-8AD8-1703DDF20E50}" destId="{39438C47-782D-4AC4-8CCD-FD715F106572}" srcOrd="2" destOrd="0" presId="urn:microsoft.com/office/officeart/2018/5/layout/IconCircleLabelList"/>
    <dgm:cxn modelId="{27E66FD0-A228-45D6-9185-49F1E4963FCC}" type="presParOf" srcId="{39438C47-782D-4AC4-8CCD-FD715F106572}" destId="{92E7170F-0F0B-4575-8B48-4B06A9FC94D6}" srcOrd="0" destOrd="0" presId="urn:microsoft.com/office/officeart/2018/5/layout/IconCircleLabelList"/>
    <dgm:cxn modelId="{8217CDAA-9BCB-41F2-9A9C-E30FB6362492}" type="presParOf" srcId="{39438C47-782D-4AC4-8CCD-FD715F106572}" destId="{0308057E-7280-4E87-AF99-8D781D100406}" srcOrd="1" destOrd="0" presId="urn:microsoft.com/office/officeart/2018/5/layout/IconCircleLabelList"/>
    <dgm:cxn modelId="{1F886884-85B6-4C35-9199-C9B70209B9FD}" type="presParOf" srcId="{39438C47-782D-4AC4-8CCD-FD715F106572}" destId="{1AB2B304-9B9F-47C4-BD01-15442675BD21}" srcOrd="2" destOrd="0" presId="urn:microsoft.com/office/officeart/2018/5/layout/IconCircleLabelList"/>
    <dgm:cxn modelId="{DCFEC37B-1483-45FF-9C14-0CEFE462808D}" type="presParOf" srcId="{39438C47-782D-4AC4-8CCD-FD715F106572}" destId="{37B5BC40-5381-44F1-A39D-E05EBE43DF84}" srcOrd="3" destOrd="0" presId="urn:microsoft.com/office/officeart/2018/5/layout/IconCircleLabelList"/>
    <dgm:cxn modelId="{75042DC0-52E6-47A0-906B-9329DABEA2FA}" type="presParOf" srcId="{3D658404-B513-4B65-8AD8-1703DDF20E50}" destId="{65BB0C69-1ACE-4FDF-8CCB-4BA91EE4055B}" srcOrd="3" destOrd="0" presId="urn:microsoft.com/office/officeart/2018/5/layout/IconCircleLabelList"/>
    <dgm:cxn modelId="{89DE556D-F271-4E3D-9626-BEDC9D90B706}" type="presParOf" srcId="{3D658404-B513-4B65-8AD8-1703DDF20E50}" destId="{A929EFD7-7CCA-4928-A480-6A2048C2D3F9}" srcOrd="4" destOrd="0" presId="urn:microsoft.com/office/officeart/2018/5/layout/IconCircleLabelList"/>
    <dgm:cxn modelId="{D93DA861-E2A8-4C1F-9475-684A16B85025}" type="presParOf" srcId="{A929EFD7-7CCA-4928-A480-6A2048C2D3F9}" destId="{D56C256F-C6CF-4850-AEB2-2225313DA2C5}" srcOrd="0" destOrd="0" presId="urn:microsoft.com/office/officeart/2018/5/layout/IconCircleLabelList"/>
    <dgm:cxn modelId="{CA5DA7E6-0BE3-44C0-97E0-05972760B147}" type="presParOf" srcId="{A929EFD7-7CCA-4928-A480-6A2048C2D3F9}" destId="{E32E12F1-F5AF-4E3E-9509-75EC5E943B40}" srcOrd="1" destOrd="0" presId="urn:microsoft.com/office/officeart/2018/5/layout/IconCircleLabelList"/>
    <dgm:cxn modelId="{7EB86D6C-7453-43B5-98D8-5EC372839E53}" type="presParOf" srcId="{A929EFD7-7CCA-4928-A480-6A2048C2D3F9}" destId="{E11AE89A-ECC4-4CBF-B1DB-87F9D515E0EF}" srcOrd="2" destOrd="0" presId="urn:microsoft.com/office/officeart/2018/5/layout/IconCircleLabelList"/>
    <dgm:cxn modelId="{D85D748A-E859-4E96-B2A4-E7726D30902F}" type="presParOf" srcId="{A929EFD7-7CCA-4928-A480-6A2048C2D3F9}" destId="{57F74294-6EC8-431F-BA33-FFA90E97C95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E25C5C-A10E-4B28-900E-678A46566D7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4AEAB85-59F5-4CE3-A3A0-DA3DC388AB02}">
      <dgm:prSet/>
      <dgm:spPr/>
      <dgm:t>
        <a:bodyPr/>
        <a:lstStyle/>
        <a:p>
          <a:r>
            <a:rPr lang="en-US"/>
            <a:t>Helps you move</a:t>
          </a:r>
        </a:p>
      </dgm:t>
    </dgm:pt>
    <dgm:pt modelId="{7FEE7E0B-361F-43F3-B423-8A1E0EEA80C0}" type="parTrans" cxnId="{A3A218B8-D475-4A69-AFB4-FB9F12BE0BD0}">
      <dgm:prSet/>
      <dgm:spPr/>
      <dgm:t>
        <a:bodyPr/>
        <a:lstStyle/>
        <a:p>
          <a:endParaRPr lang="en-US"/>
        </a:p>
      </dgm:t>
    </dgm:pt>
    <dgm:pt modelId="{D278F576-148B-48EF-955C-07C323FCD160}" type="sibTrans" cxnId="{A3A218B8-D475-4A69-AFB4-FB9F12BE0BD0}">
      <dgm:prSet/>
      <dgm:spPr/>
      <dgm:t>
        <a:bodyPr/>
        <a:lstStyle/>
        <a:p>
          <a:endParaRPr lang="en-US"/>
        </a:p>
      </dgm:t>
    </dgm:pt>
    <dgm:pt modelId="{92081D57-C240-47D1-912E-A3EAB66C093B}">
      <dgm:prSet/>
      <dgm:spPr/>
      <dgm:t>
        <a:bodyPr/>
        <a:lstStyle/>
        <a:p>
          <a:r>
            <a:rPr lang="en-US"/>
            <a:t>Helps you move materials through the body</a:t>
          </a:r>
        </a:p>
      </dgm:t>
    </dgm:pt>
    <dgm:pt modelId="{F5B9B42D-5E9C-4727-9642-97C9E2D1C51A}" type="parTrans" cxnId="{824FC1D4-A0FD-4AFE-9404-14B25AB7AF4B}">
      <dgm:prSet/>
      <dgm:spPr/>
      <dgm:t>
        <a:bodyPr/>
        <a:lstStyle/>
        <a:p>
          <a:endParaRPr lang="en-US"/>
        </a:p>
      </dgm:t>
    </dgm:pt>
    <dgm:pt modelId="{B9FC6202-E195-4A1F-BB61-B90A7F567260}" type="sibTrans" cxnId="{824FC1D4-A0FD-4AFE-9404-14B25AB7AF4B}">
      <dgm:prSet/>
      <dgm:spPr/>
      <dgm:t>
        <a:bodyPr/>
        <a:lstStyle/>
        <a:p>
          <a:endParaRPr lang="en-US"/>
        </a:p>
      </dgm:t>
    </dgm:pt>
    <dgm:pt modelId="{8BE769C3-B4A9-4207-92B6-7DCBC6153696}">
      <dgm:prSet/>
      <dgm:spPr/>
      <dgm:t>
        <a:bodyPr/>
        <a:lstStyle/>
        <a:p>
          <a:r>
            <a:rPr lang="en-US"/>
            <a:t>Maintain homeostasis</a:t>
          </a:r>
        </a:p>
      </dgm:t>
    </dgm:pt>
    <dgm:pt modelId="{EDCE44F1-CE43-409C-AACD-5163FEB8B2F0}" type="parTrans" cxnId="{7F9C8C04-9CFD-497D-8FA9-3300B5A22444}">
      <dgm:prSet/>
      <dgm:spPr/>
      <dgm:t>
        <a:bodyPr/>
        <a:lstStyle/>
        <a:p>
          <a:endParaRPr lang="en-US"/>
        </a:p>
      </dgm:t>
    </dgm:pt>
    <dgm:pt modelId="{5151DE3F-5E4C-430F-80C4-C3C1B43BCB17}" type="sibTrans" cxnId="{7F9C8C04-9CFD-497D-8FA9-3300B5A22444}">
      <dgm:prSet/>
      <dgm:spPr/>
      <dgm:t>
        <a:bodyPr/>
        <a:lstStyle/>
        <a:p>
          <a:endParaRPr lang="en-US"/>
        </a:p>
      </dgm:t>
    </dgm:pt>
    <dgm:pt modelId="{12ADA37C-6A73-473B-AA8F-6CE13BA81656}">
      <dgm:prSet/>
      <dgm:spPr/>
      <dgm:t>
        <a:bodyPr/>
        <a:lstStyle/>
        <a:p>
          <a:r>
            <a:rPr lang="en-US"/>
            <a:t>Skeletal muscles work in pairs: one contracts and the other returns to its original length.</a:t>
          </a:r>
        </a:p>
      </dgm:t>
    </dgm:pt>
    <dgm:pt modelId="{7AF73A23-98DC-4741-A5D8-D8A9955D7824}" type="parTrans" cxnId="{B5F29B96-93AE-43B7-A053-455B7ECAA52E}">
      <dgm:prSet/>
      <dgm:spPr/>
      <dgm:t>
        <a:bodyPr/>
        <a:lstStyle/>
        <a:p>
          <a:endParaRPr lang="en-US"/>
        </a:p>
      </dgm:t>
    </dgm:pt>
    <dgm:pt modelId="{777DACEB-73B4-4DE1-B476-4B692E1DD85D}" type="sibTrans" cxnId="{B5F29B96-93AE-43B7-A053-455B7ECAA52E}">
      <dgm:prSet/>
      <dgm:spPr/>
      <dgm:t>
        <a:bodyPr/>
        <a:lstStyle/>
        <a:p>
          <a:endParaRPr lang="en-US"/>
        </a:p>
      </dgm:t>
    </dgm:pt>
    <dgm:pt modelId="{DB825259-76D0-4F9C-BF38-8503454F20CB}" type="pres">
      <dgm:prSet presAssocID="{08E25C5C-A10E-4B28-900E-678A46566D70}" presName="root" presStyleCnt="0">
        <dgm:presLayoutVars>
          <dgm:dir/>
          <dgm:resizeHandles val="exact"/>
        </dgm:presLayoutVars>
      </dgm:prSet>
      <dgm:spPr/>
    </dgm:pt>
    <dgm:pt modelId="{7469404C-E3D8-44C7-961E-EA24C866B773}" type="pres">
      <dgm:prSet presAssocID="{F4AEAB85-59F5-4CE3-A3A0-DA3DC388AB02}" presName="compNode" presStyleCnt="0"/>
      <dgm:spPr/>
    </dgm:pt>
    <dgm:pt modelId="{4EF06578-F06C-4634-9D53-08589DFE9EEC}" type="pres">
      <dgm:prSet presAssocID="{F4AEAB85-59F5-4CE3-A3A0-DA3DC388AB02}" presName="bgRect" presStyleLbl="bgShp" presStyleIdx="0" presStyleCnt="4"/>
      <dgm:spPr/>
    </dgm:pt>
    <dgm:pt modelId="{952AF116-3D92-42CC-8645-1099206C66DC}" type="pres">
      <dgm:prSet presAssocID="{F4AEAB85-59F5-4CE3-A3A0-DA3DC388AB0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x trolley"/>
        </a:ext>
      </dgm:extLst>
    </dgm:pt>
    <dgm:pt modelId="{F9594CDA-027A-40DE-81D8-65B86F358897}" type="pres">
      <dgm:prSet presAssocID="{F4AEAB85-59F5-4CE3-A3A0-DA3DC388AB02}" presName="spaceRect" presStyleCnt="0"/>
      <dgm:spPr/>
    </dgm:pt>
    <dgm:pt modelId="{2620EA36-6DA6-495F-AAA0-0BD0323C242F}" type="pres">
      <dgm:prSet presAssocID="{F4AEAB85-59F5-4CE3-A3A0-DA3DC388AB02}" presName="parTx" presStyleLbl="revTx" presStyleIdx="0" presStyleCnt="4">
        <dgm:presLayoutVars>
          <dgm:chMax val="0"/>
          <dgm:chPref val="0"/>
        </dgm:presLayoutVars>
      </dgm:prSet>
      <dgm:spPr/>
    </dgm:pt>
    <dgm:pt modelId="{501867E9-7726-48B4-8935-13ACE52A475D}" type="pres">
      <dgm:prSet presAssocID="{D278F576-148B-48EF-955C-07C323FCD160}" presName="sibTrans" presStyleCnt="0"/>
      <dgm:spPr/>
    </dgm:pt>
    <dgm:pt modelId="{85B3D352-725E-4AE6-9664-55EBD874A5F3}" type="pres">
      <dgm:prSet presAssocID="{92081D57-C240-47D1-912E-A3EAB66C093B}" presName="compNode" presStyleCnt="0"/>
      <dgm:spPr/>
    </dgm:pt>
    <dgm:pt modelId="{F940627A-174F-4F21-935D-00983D6E0F8B}" type="pres">
      <dgm:prSet presAssocID="{92081D57-C240-47D1-912E-A3EAB66C093B}" presName="bgRect" presStyleLbl="bgShp" presStyleIdx="1" presStyleCnt="4"/>
      <dgm:spPr/>
    </dgm:pt>
    <dgm:pt modelId="{62C19AE1-9FDC-4996-9F49-7D8D0064F16D}" type="pres">
      <dgm:prSet presAssocID="{92081D57-C240-47D1-912E-A3EAB66C093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03639402-0439-4D3A-BB28-E52F5B255CE8}" type="pres">
      <dgm:prSet presAssocID="{92081D57-C240-47D1-912E-A3EAB66C093B}" presName="spaceRect" presStyleCnt="0"/>
      <dgm:spPr/>
    </dgm:pt>
    <dgm:pt modelId="{617C2918-775C-495C-8DBF-2020D0B8AC68}" type="pres">
      <dgm:prSet presAssocID="{92081D57-C240-47D1-912E-A3EAB66C093B}" presName="parTx" presStyleLbl="revTx" presStyleIdx="1" presStyleCnt="4">
        <dgm:presLayoutVars>
          <dgm:chMax val="0"/>
          <dgm:chPref val="0"/>
        </dgm:presLayoutVars>
      </dgm:prSet>
      <dgm:spPr/>
    </dgm:pt>
    <dgm:pt modelId="{546EE45F-76F6-4878-81A7-333A9913A7F4}" type="pres">
      <dgm:prSet presAssocID="{B9FC6202-E195-4A1F-BB61-B90A7F567260}" presName="sibTrans" presStyleCnt="0"/>
      <dgm:spPr/>
    </dgm:pt>
    <dgm:pt modelId="{EA69FACA-0DCE-4D66-B2AE-DDCC1020F97D}" type="pres">
      <dgm:prSet presAssocID="{8BE769C3-B4A9-4207-92B6-7DCBC6153696}" presName="compNode" presStyleCnt="0"/>
      <dgm:spPr/>
    </dgm:pt>
    <dgm:pt modelId="{FBC0BC68-E50A-4487-B378-00505D0CA96E}" type="pres">
      <dgm:prSet presAssocID="{8BE769C3-B4A9-4207-92B6-7DCBC6153696}" presName="bgRect" presStyleLbl="bgShp" presStyleIdx="2" presStyleCnt="4"/>
      <dgm:spPr/>
    </dgm:pt>
    <dgm:pt modelId="{35DE3A74-4A0E-4C8D-AAE5-8E714E9D3444}" type="pres">
      <dgm:prSet presAssocID="{8BE769C3-B4A9-4207-92B6-7DCBC615369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73E241B4-07D1-4D3F-B75D-DD200726396F}" type="pres">
      <dgm:prSet presAssocID="{8BE769C3-B4A9-4207-92B6-7DCBC6153696}" presName="spaceRect" presStyleCnt="0"/>
      <dgm:spPr/>
    </dgm:pt>
    <dgm:pt modelId="{1AEBA723-A4FC-4DBE-AF5E-4E82F24B62FE}" type="pres">
      <dgm:prSet presAssocID="{8BE769C3-B4A9-4207-92B6-7DCBC6153696}" presName="parTx" presStyleLbl="revTx" presStyleIdx="2" presStyleCnt="4">
        <dgm:presLayoutVars>
          <dgm:chMax val="0"/>
          <dgm:chPref val="0"/>
        </dgm:presLayoutVars>
      </dgm:prSet>
      <dgm:spPr/>
    </dgm:pt>
    <dgm:pt modelId="{E4F412B4-2268-4010-A3FE-7790B9B2DDBE}" type="pres">
      <dgm:prSet presAssocID="{5151DE3F-5E4C-430F-80C4-C3C1B43BCB17}" presName="sibTrans" presStyleCnt="0"/>
      <dgm:spPr/>
    </dgm:pt>
    <dgm:pt modelId="{77E1F92D-A8DD-46C3-A905-D8C3F5CD27B3}" type="pres">
      <dgm:prSet presAssocID="{12ADA37C-6A73-473B-AA8F-6CE13BA81656}" presName="compNode" presStyleCnt="0"/>
      <dgm:spPr/>
    </dgm:pt>
    <dgm:pt modelId="{C2F9E770-3B2C-4F59-BFA3-52EA66C5869D}" type="pres">
      <dgm:prSet presAssocID="{12ADA37C-6A73-473B-AA8F-6CE13BA81656}" presName="bgRect" presStyleLbl="bgShp" presStyleIdx="3" presStyleCnt="4"/>
      <dgm:spPr/>
    </dgm:pt>
    <dgm:pt modelId="{C386019C-DB01-4F9D-A4C8-2917521D89AB}" type="pres">
      <dgm:prSet presAssocID="{12ADA37C-6A73-473B-AA8F-6CE13BA8165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667C9CE3-4978-441B-9FF4-6895FC982656}" type="pres">
      <dgm:prSet presAssocID="{12ADA37C-6A73-473B-AA8F-6CE13BA81656}" presName="spaceRect" presStyleCnt="0"/>
      <dgm:spPr/>
    </dgm:pt>
    <dgm:pt modelId="{FFD03546-6B92-4447-A547-E5C79155C3E6}" type="pres">
      <dgm:prSet presAssocID="{12ADA37C-6A73-473B-AA8F-6CE13BA8165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F9C8C04-9CFD-497D-8FA9-3300B5A22444}" srcId="{08E25C5C-A10E-4B28-900E-678A46566D70}" destId="{8BE769C3-B4A9-4207-92B6-7DCBC6153696}" srcOrd="2" destOrd="0" parTransId="{EDCE44F1-CE43-409C-AACD-5163FEB8B2F0}" sibTransId="{5151DE3F-5E4C-430F-80C4-C3C1B43BCB17}"/>
    <dgm:cxn modelId="{B5F29B96-93AE-43B7-A053-455B7ECAA52E}" srcId="{08E25C5C-A10E-4B28-900E-678A46566D70}" destId="{12ADA37C-6A73-473B-AA8F-6CE13BA81656}" srcOrd="3" destOrd="0" parTransId="{7AF73A23-98DC-4741-A5D8-D8A9955D7824}" sibTransId="{777DACEB-73B4-4DE1-B476-4B692E1DD85D}"/>
    <dgm:cxn modelId="{545668A1-6626-4B1A-B844-DAA3540BE9A2}" type="presOf" srcId="{92081D57-C240-47D1-912E-A3EAB66C093B}" destId="{617C2918-775C-495C-8DBF-2020D0B8AC68}" srcOrd="0" destOrd="0" presId="urn:microsoft.com/office/officeart/2018/2/layout/IconVerticalSolidList"/>
    <dgm:cxn modelId="{A3A218B8-D475-4A69-AFB4-FB9F12BE0BD0}" srcId="{08E25C5C-A10E-4B28-900E-678A46566D70}" destId="{F4AEAB85-59F5-4CE3-A3A0-DA3DC388AB02}" srcOrd="0" destOrd="0" parTransId="{7FEE7E0B-361F-43F3-B423-8A1E0EEA80C0}" sibTransId="{D278F576-148B-48EF-955C-07C323FCD160}"/>
    <dgm:cxn modelId="{083B61C8-C8B1-476C-919F-4029C72B1D92}" type="presOf" srcId="{12ADA37C-6A73-473B-AA8F-6CE13BA81656}" destId="{FFD03546-6B92-4447-A547-E5C79155C3E6}" srcOrd="0" destOrd="0" presId="urn:microsoft.com/office/officeart/2018/2/layout/IconVerticalSolidList"/>
    <dgm:cxn modelId="{27B356C8-C889-4438-8481-A2B09DDAD089}" type="presOf" srcId="{8BE769C3-B4A9-4207-92B6-7DCBC6153696}" destId="{1AEBA723-A4FC-4DBE-AF5E-4E82F24B62FE}" srcOrd="0" destOrd="0" presId="urn:microsoft.com/office/officeart/2018/2/layout/IconVerticalSolidList"/>
    <dgm:cxn modelId="{824FC1D4-A0FD-4AFE-9404-14B25AB7AF4B}" srcId="{08E25C5C-A10E-4B28-900E-678A46566D70}" destId="{92081D57-C240-47D1-912E-A3EAB66C093B}" srcOrd="1" destOrd="0" parTransId="{F5B9B42D-5E9C-4727-9642-97C9E2D1C51A}" sibTransId="{B9FC6202-E195-4A1F-BB61-B90A7F567260}"/>
    <dgm:cxn modelId="{FF031EE5-6C62-4358-88E8-B50EA53CD87C}" type="presOf" srcId="{F4AEAB85-59F5-4CE3-A3A0-DA3DC388AB02}" destId="{2620EA36-6DA6-495F-AAA0-0BD0323C242F}" srcOrd="0" destOrd="0" presId="urn:microsoft.com/office/officeart/2018/2/layout/IconVerticalSolidList"/>
    <dgm:cxn modelId="{3EF66DF8-12E4-4F33-A1E9-270AA013FF11}" type="presOf" srcId="{08E25C5C-A10E-4B28-900E-678A46566D70}" destId="{DB825259-76D0-4F9C-BF38-8503454F20CB}" srcOrd="0" destOrd="0" presId="urn:microsoft.com/office/officeart/2018/2/layout/IconVerticalSolidList"/>
    <dgm:cxn modelId="{CDCDAA41-9C64-4476-B847-E8B2592F8BB0}" type="presParOf" srcId="{DB825259-76D0-4F9C-BF38-8503454F20CB}" destId="{7469404C-E3D8-44C7-961E-EA24C866B773}" srcOrd="0" destOrd="0" presId="urn:microsoft.com/office/officeart/2018/2/layout/IconVerticalSolidList"/>
    <dgm:cxn modelId="{B5490AB8-C9F9-4365-B518-9FC9766F10EB}" type="presParOf" srcId="{7469404C-E3D8-44C7-961E-EA24C866B773}" destId="{4EF06578-F06C-4634-9D53-08589DFE9EEC}" srcOrd="0" destOrd="0" presId="urn:microsoft.com/office/officeart/2018/2/layout/IconVerticalSolidList"/>
    <dgm:cxn modelId="{31CC3E51-6C3F-4148-A4FB-08E2A6001630}" type="presParOf" srcId="{7469404C-E3D8-44C7-961E-EA24C866B773}" destId="{952AF116-3D92-42CC-8645-1099206C66DC}" srcOrd="1" destOrd="0" presId="urn:microsoft.com/office/officeart/2018/2/layout/IconVerticalSolidList"/>
    <dgm:cxn modelId="{F29519E7-E156-4CE9-840B-7625C45C89F0}" type="presParOf" srcId="{7469404C-E3D8-44C7-961E-EA24C866B773}" destId="{F9594CDA-027A-40DE-81D8-65B86F358897}" srcOrd="2" destOrd="0" presId="urn:microsoft.com/office/officeart/2018/2/layout/IconVerticalSolidList"/>
    <dgm:cxn modelId="{D1D4C753-042A-438B-916D-F63EB531ACA6}" type="presParOf" srcId="{7469404C-E3D8-44C7-961E-EA24C866B773}" destId="{2620EA36-6DA6-495F-AAA0-0BD0323C242F}" srcOrd="3" destOrd="0" presId="urn:microsoft.com/office/officeart/2018/2/layout/IconVerticalSolidList"/>
    <dgm:cxn modelId="{B72DEE4D-71CB-4E46-92F6-1F701DA29355}" type="presParOf" srcId="{DB825259-76D0-4F9C-BF38-8503454F20CB}" destId="{501867E9-7726-48B4-8935-13ACE52A475D}" srcOrd="1" destOrd="0" presId="urn:microsoft.com/office/officeart/2018/2/layout/IconVerticalSolidList"/>
    <dgm:cxn modelId="{88099EE4-7E6F-43E6-A19D-C78CC881D2E3}" type="presParOf" srcId="{DB825259-76D0-4F9C-BF38-8503454F20CB}" destId="{85B3D352-725E-4AE6-9664-55EBD874A5F3}" srcOrd="2" destOrd="0" presId="urn:microsoft.com/office/officeart/2018/2/layout/IconVerticalSolidList"/>
    <dgm:cxn modelId="{2305481F-8A3C-4A32-BF7D-211DFE691EFC}" type="presParOf" srcId="{85B3D352-725E-4AE6-9664-55EBD874A5F3}" destId="{F940627A-174F-4F21-935D-00983D6E0F8B}" srcOrd="0" destOrd="0" presId="urn:microsoft.com/office/officeart/2018/2/layout/IconVerticalSolidList"/>
    <dgm:cxn modelId="{0FF32836-851E-4605-82E1-71C976B014AF}" type="presParOf" srcId="{85B3D352-725E-4AE6-9664-55EBD874A5F3}" destId="{62C19AE1-9FDC-4996-9F49-7D8D0064F16D}" srcOrd="1" destOrd="0" presId="urn:microsoft.com/office/officeart/2018/2/layout/IconVerticalSolidList"/>
    <dgm:cxn modelId="{FA9D6628-8992-4E95-BF64-7067A20E21FB}" type="presParOf" srcId="{85B3D352-725E-4AE6-9664-55EBD874A5F3}" destId="{03639402-0439-4D3A-BB28-E52F5B255CE8}" srcOrd="2" destOrd="0" presId="urn:microsoft.com/office/officeart/2018/2/layout/IconVerticalSolidList"/>
    <dgm:cxn modelId="{929AFA38-42FD-4C0F-8B7D-711425E9BDE2}" type="presParOf" srcId="{85B3D352-725E-4AE6-9664-55EBD874A5F3}" destId="{617C2918-775C-495C-8DBF-2020D0B8AC68}" srcOrd="3" destOrd="0" presId="urn:microsoft.com/office/officeart/2018/2/layout/IconVerticalSolidList"/>
    <dgm:cxn modelId="{B23DC22B-0110-46FF-A3D3-875409027CC6}" type="presParOf" srcId="{DB825259-76D0-4F9C-BF38-8503454F20CB}" destId="{546EE45F-76F6-4878-81A7-333A9913A7F4}" srcOrd="3" destOrd="0" presId="urn:microsoft.com/office/officeart/2018/2/layout/IconVerticalSolidList"/>
    <dgm:cxn modelId="{2204C5C6-8B9E-4B08-A8BF-D86E2FCEA340}" type="presParOf" srcId="{DB825259-76D0-4F9C-BF38-8503454F20CB}" destId="{EA69FACA-0DCE-4D66-B2AE-DDCC1020F97D}" srcOrd="4" destOrd="0" presId="urn:microsoft.com/office/officeart/2018/2/layout/IconVerticalSolidList"/>
    <dgm:cxn modelId="{91F3D19E-76AE-4857-B865-38598344397A}" type="presParOf" srcId="{EA69FACA-0DCE-4D66-B2AE-DDCC1020F97D}" destId="{FBC0BC68-E50A-4487-B378-00505D0CA96E}" srcOrd="0" destOrd="0" presId="urn:microsoft.com/office/officeart/2018/2/layout/IconVerticalSolidList"/>
    <dgm:cxn modelId="{50FCED67-1C7C-4755-90CA-5344C5BB3945}" type="presParOf" srcId="{EA69FACA-0DCE-4D66-B2AE-DDCC1020F97D}" destId="{35DE3A74-4A0E-4C8D-AAE5-8E714E9D3444}" srcOrd="1" destOrd="0" presId="urn:microsoft.com/office/officeart/2018/2/layout/IconVerticalSolidList"/>
    <dgm:cxn modelId="{FF7442E4-01D4-451B-B1D6-D5F4EE6113AA}" type="presParOf" srcId="{EA69FACA-0DCE-4D66-B2AE-DDCC1020F97D}" destId="{73E241B4-07D1-4D3F-B75D-DD200726396F}" srcOrd="2" destOrd="0" presId="urn:microsoft.com/office/officeart/2018/2/layout/IconVerticalSolidList"/>
    <dgm:cxn modelId="{7092B729-1456-4C22-BA47-22BDAB1A15C7}" type="presParOf" srcId="{EA69FACA-0DCE-4D66-B2AE-DDCC1020F97D}" destId="{1AEBA723-A4FC-4DBE-AF5E-4E82F24B62FE}" srcOrd="3" destOrd="0" presId="urn:microsoft.com/office/officeart/2018/2/layout/IconVerticalSolidList"/>
    <dgm:cxn modelId="{CA754B44-9D69-4219-9A87-B9614AFCB550}" type="presParOf" srcId="{DB825259-76D0-4F9C-BF38-8503454F20CB}" destId="{E4F412B4-2268-4010-A3FE-7790B9B2DDBE}" srcOrd="5" destOrd="0" presId="urn:microsoft.com/office/officeart/2018/2/layout/IconVerticalSolidList"/>
    <dgm:cxn modelId="{DC8E978C-471E-4CB3-AB97-44E0555CAD33}" type="presParOf" srcId="{DB825259-76D0-4F9C-BF38-8503454F20CB}" destId="{77E1F92D-A8DD-46C3-A905-D8C3F5CD27B3}" srcOrd="6" destOrd="0" presId="urn:microsoft.com/office/officeart/2018/2/layout/IconVerticalSolidList"/>
    <dgm:cxn modelId="{2A062842-8230-4E48-97FF-9228BEA3E898}" type="presParOf" srcId="{77E1F92D-A8DD-46C3-A905-D8C3F5CD27B3}" destId="{C2F9E770-3B2C-4F59-BFA3-52EA66C5869D}" srcOrd="0" destOrd="0" presId="urn:microsoft.com/office/officeart/2018/2/layout/IconVerticalSolidList"/>
    <dgm:cxn modelId="{78C4A69B-DD9D-41D9-B7DE-ACE3797A7A67}" type="presParOf" srcId="{77E1F92D-A8DD-46C3-A905-D8C3F5CD27B3}" destId="{C386019C-DB01-4F9D-A4C8-2917521D89AB}" srcOrd="1" destOrd="0" presId="urn:microsoft.com/office/officeart/2018/2/layout/IconVerticalSolidList"/>
    <dgm:cxn modelId="{0FA072D2-96E3-4621-8C26-7CB4D94A44C2}" type="presParOf" srcId="{77E1F92D-A8DD-46C3-A905-D8C3F5CD27B3}" destId="{667C9CE3-4978-441B-9FF4-6895FC982656}" srcOrd="2" destOrd="0" presId="urn:microsoft.com/office/officeart/2018/2/layout/IconVerticalSolidList"/>
    <dgm:cxn modelId="{9BD922A3-6841-4AF3-9B75-18338A96EB66}" type="presParOf" srcId="{77E1F92D-A8DD-46C3-A905-D8C3F5CD27B3}" destId="{FFD03546-6B92-4447-A547-E5C79155C3E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137787-CA9D-4650-8111-825D3D910ABE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629D9DA0-8568-4A99-87BC-B51E7287B702}">
      <dgm:prSet/>
      <dgm:spPr/>
      <dgm:t>
        <a:bodyPr/>
        <a:lstStyle/>
        <a:p>
          <a:r>
            <a:rPr lang="en-US"/>
            <a:t>Function</a:t>
          </a:r>
        </a:p>
      </dgm:t>
    </dgm:pt>
    <dgm:pt modelId="{A2B6AECA-498B-4237-B8AE-30F4AE2100A5}" type="parTrans" cxnId="{49DD3C6E-2F86-4782-9BC9-DC36CD8A42E9}">
      <dgm:prSet/>
      <dgm:spPr/>
      <dgm:t>
        <a:bodyPr/>
        <a:lstStyle/>
        <a:p>
          <a:endParaRPr lang="en-US"/>
        </a:p>
      </dgm:t>
    </dgm:pt>
    <dgm:pt modelId="{ECCFD11F-EAA5-42AD-81EE-06C27F05196C}" type="sibTrans" cxnId="{49DD3C6E-2F86-4782-9BC9-DC36CD8A42E9}">
      <dgm:prSet/>
      <dgm:spPr/>
      <dgm:t>
        <a:bodyPr/>
        <a:lstStyle/>
        <a:p>
          <a:endParaRPr lang="en-US"/>
        </a:p>
      </dgm:t>
    </dgm:pt>
    <dgm:pt modelId="{7A238114-5BAD-4681-AC11-11CF269DCD6F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Carries blood and nutrients to the cells of the body</a:t>
          </a:r>
        </a:p>
      </dgm:t>
    </dgm:pt>
    <dgm:pt modelId="{DF561391-3AB2-4078-B23B-A1A2EBE558C5}" type="parTrans" cxnId="{8C1073B9-D928-4E84-876F-F7373AD655D2}">
      <dgm:prSet/>
      <dgm:spPr/>
      <dgm:t>
        <a:bodyPr/>
        <a:lstStyle/>
        <a:p>
          <a:endParaRPr lang="en-US"/>
        </a:p>
      </dgm:t>
    </dgm:pt>
    <dgm:pt modelId="{0200EC64-1D03-4F39-A327-D7E806E83FDD}" type="sibTrans" cxnId="{8C1073B9-D928-4E84-876F-F7373AD655D2}">
      <dgm:prSet/>
      <dgm:spPr/>
      <dgm:t>
        <a:bodyPr/>
        <a:lstStyle/>
        <a:p>
          <a:endParaRPr lang="en-US"/>
        </a:p>
      </dgm:t>
    </dgm:pt>
    <dgm:pt modelId="{B3686F12-7538-43DD-B379-CBD57C68A35C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Carries waste away from the cells, such as carbon dioxide.</a:t>
          </a:r>
        </a:p>
      </dgm:t>
    </dgm:pt>
    <dgm:pt modelId="{6124457F-8A84-4198-9AB0-3F809E1CC5D1}" type="parTrans" cxnId="{B705EE5D-CF3A-457E-82EF-943CE6916E5D}">
      <dgm:prSet/>
      <dgm:spPr/>
      <dgm:t>
        <a:bodyPr/>
        <a:lstStyle/>
        <a:p>
          <a:endParaRPr lang="en-US"/>
        </a:p>
      </dgm:t>
    </dgm:pt>
    <dgm:pt modelId="{60D7FA62-80C7-4157-AB87-7027C1480C1B}" type="sibTrans" cxnId="{B705EE5D-CF3A-457E-82EF-943CE6916E5D}">
      <dgm:prSet/>
      <dgm:spPr/>
      <dgm:t>
        <a:bodyPr/>
        <a:lstStyle/>
        <a:p>
          <a:endParaRPr lang="en-US"/>
        </a:p>
      </dgm:t>
    </dgm:pt>
    <dgm:pt modelId="{45A23CEE-8A42-41CD-BCBE-563116036BB7}">
      <dgm:prSet/>
      <dgm:spPr/>
      <dgm:t>
        <a:bodyPr/>
        <a:lstStyle/>
        <a:p>
          <a:r>
            <a:rPr lang="en-US"/>
            <a:t>Main Parts</a:t>
          </a:r>
        </a:p>
      </dgm:t>
    </dgm:pt>
    <dgm:pt modelId="{AC031980-3F31-431E-B142-46CAE2ABEE24}" type="parTrans" cxnId="{35741372-9B59-4CBD-9F99-B8489AD6FD28}">
      <dgm:prSet/>
      <dgm:spPr/>
      <dgm:t>
        <a:bodyPr/>
        <a:lstStyle/>
        <a:p>
          <a:endParaRPr lang="en-US"/>
        </a:p>
      </dgm:t>
    </dgm:pt>
    <dgm:pt modelId="{9530434A-22BA-46BB-9769-36F635BF648E}" type="sibTrans" cxnId="{35741372-9B59-4CBD-9F99-B8489AD6FD28}">
      <dgm:prSet/>
      <dgm:spPr/>
      <dgm:t>
        <a:bodyPr/>
        <a:lstStyle/>
        <a:p>
          <a:endParaRPr lang="en-US"/>
        </a:p>
      </dgm:t>
    </dgm:pt>
    <dgm:pt modelId="{91F81D42-7567-47F1-B8FA-A99448F29624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Heart </a:t>
          </a:r>
        </a:p>
      </dgm:t>
    </dgm:pt>
    <dgm:pt modelId="{061A19E7-3909-4E1C-A0BB-E886B733D464}" type="parTrans" cxnId="{161C1391-FBA4-41A6-A219-005C470FDC4D}">
      <dgm:prSet/>
      <dgm:spPr/>
      <dgm:t>
        <a:bodyPr/>
        <a:lstStyle/>
        <a:p>
          <a:endParaRPr lang="en-US"/>
        </a:p>
      </dgm:t>
    </dgm:pt>
    <dgm:pt modelId="{AC37647C-4E58-4D31-A8C0-9D81CCFDD192}" type="sibTrans" cxnId="{161C1391-FBA4-41A6-A219-005C470FDC4D}">
      <dgm:prSet/>
      <dgm:spPr/>
      <dgm:t>
        <a:bodyPr/>
        <a:lstStyle/>
        <a:p>
          <a:endParaRPr lang="en-US"/>
        </a:p>
      </dgm:t>
    </dgm:pt>
    <dgm:pt modelId="{6C177E1F-EF52-4646-AA1D-193E76E54828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Blood (made up of plasma, red blood cells, white blood cells &amp; platelets)</a:t>
          </a:r>
        </a:p>
      </dgm:t>
    </dgm:pt>
    <dgm:pt modelId="{5EBDFCAC-E7D8-4B90-BDAB-473D9C22B3D5}" type="parTrans" cxnId="{CDB8C5AD-103B-46DB-9A5E-847EBF9A84AD}">
      <dgm:prSet/>
      <dgm:spPr/>
      <dgm:t>
        <a:bodyPr/>
        <a:lstStyle/>
        <a:p>
          <a:endParaRPr lang="en-US"/>
        </a:p>
      </dgm:t>
    </dgm:pt>
    <dgm:pt modelId="{03D8B750-F05F-4A0F-983F-31DE429D7BA2}" type="sibTrans" cxnId="{CDB8C5AD-103B-46DB-9A5E-847EBF9A84AD}">
      <dgm:prSet/>
      <dgm:spPr/>
      <dgm:t>
        <a:bodyPr/>
        <a:lstStyle/>
        <a:p>
          <a:endParaRPr lang="en-US"/>
        </a:p>
      </dgm:t>
    </dgm:pt>
    <dgm:pt modelId="{42EB6F6F-4C94-4B10-85E6-2D9138E9679D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Veins</a:t>
          </a:r>
        </a:p>
      </dgm:t>
    </dgm:pt>
    <dgm:pt modelId="{5125F872-D265-4E35-87A0-62C91142432E}" type="parTrans" cxnId="{26C7D32D-1E0A-476F-A0CF-7A980B44D119}">
      <dgm:prSet/>
      <dgm:spPr/>
      <dgm:t>
        <a:bodyPr/>
        <a:lstStyle/>
        <a:p>
          <a:endParaRPr lang="en-US"/>
        </a:p>
      </dgm:t>
    </dgm:pt>
    <dgm:pt modelId="{8D5E4D94-08BA-42C3-9C82-8E4C0BAEE379}" type="sibTrans" cxnId="{26C7D32D-1E0A-476F-A0CF-7A980B44D119}">
      <dgm:prSet/>
      <dgm:spPr/>
      <dgm:t>
        <a:bodyPr/>
        <a:lstStyle/>
        <a:p>
          <a:endParaRPr lang="en-US"/>
        </a:p>
      </dgm:t>
    </dgm:pt>
    <dgm:pt modelId="{1CF5369F-7908-4CC9-8AFA-2A335BEB6F11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Arteries</a:t>
          </a:r>
        </a:p>
      </dgm:t>
    </dgm:pt>
    <dgm:pt modelId="{227034BE-9112-42A0-9128-6E2BA2C3C17C}" type="parTrans" cxnId="{8CD587EF-078C-495B-B961-836AFE7A5076}">
      <dgm:prSet/>
      <dgm:spPr/>
      <dgm:t>
        <a:bodyPr/>
        <a:lstStyle/>
        <a:p>
          <a:endParaRPr lang="en-US"/>
        </a:p>
      </dgm:t>
    </dgm:pt>
    <dgm:pt modelId="{25BF09F9-3BD4-4B9C-A6EE-0A3FDEA82136}" type="sibTrans" cxnId="{8CD587EF-078C-495B-B961-836AFE7A5076}">
      <dgm:prSet/>
      <dgm:spPr/>
      <dgm:t>
        <a:bodyPr/>
        <a:lstStyle/>
        <a:p>
          <a:endParaRPr lang="en-US"/>
        </a:p>
      </dgm:t>
    </dgm:pt>
    <dgm:pt modelId="{ADEB7455-5406-4E88-A113-F59F256373FB}" type="pres">
      <dgm:prSet presAssocID="{AA137787-CA9D-4650-8111-825D3D910ABE}" presName="linear" presStyleCnt="0">
        <dgm:presLayoutVars>
          <dgm:dir/>
          <dgm:animLvl val="lvl"/>
          <dgm:resizeHandles val="exact"/>
        </dgm:presLayoutVars>
      </dgm:prSet>
      <dgm:spPr/>
    </dgm:pt>
    <dgm:pt modelId="{8B87E1AF-C315-41CA-8332-5C6DA38F81B9}" type="pres">
      <dgm:prSet presAssocID="{629D9DA0-8568-4A99-87BC-B51E7287B702}" presName="parentLin" presStyleCnt="0"/>
      <dgm:spPr/>
    </dgm:pt>
    <dgm:pt modelId="{1123D7F0-2611-4477-BAF0-31D3F0301FC4}" type="pres">
      <dgm:prSet presAssocID="{629D9DA0-8568-4A99-87BC-B51E7287B702}" presName="parentLeftMargin" presStyleLbl="node1" presStyleIdx="0" presStyleCnt="2"/>
      <dgm:spPr/>
    </dgm:pt>
    <dgm:pt modelId="{FF420F68-39BD-4B98-AE96-C9CC222B4244}" type="pres">
      <dgm:prSet presAssocID="{629D9DA0-8568-4A99-87BC-B51E7287B70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CFBFD7F-5A26-4589-985D-00C6820D39EA}" type="pres">
      <dgm:prSet presAssocID="{629D9DA0-8568-4A99-87BC-B51E7287B702}" presName="negativeSpace" presStyleCnt="0"/>
      <dgm:spPr/>
    </dgm:pt>
    <dgm:pt modelId="{C8EC6100-3D0B-4201-BE99-440430722387}" type="pres">
      <dgm:prSet presAssocID="{629D9DA0-8568-4A99-87BC-B51E7287B702}" presName="childText" presStyleLbl="conFgAcc1" presStyleIdx="0" presStyleCnt="2">
        <dgm:presLayoutVars>
          <dgm:bulletEnabled val="1"/>
        </dgm:presLayoutVars>
      </dgm:prSet>
      <dgm:spPr/>
    </dgm:pt>
    <dgm:pt modelId="{4B2F9653-B936-48BB-8E87-896C7180CC37}" type="pres">
      <dgm:prSet presAssocID="{ECCFD11F-EAA5-42AD-81EE-06C27F05196C}" presName="spaceBetweenRectangles" presStyleCnt="0"/>
      <dgm:spPr/>
    </dgm:pt>
    <dgm:pt modelId="{59A09283-3483-47AB-AEB2-08020A9A33D0}" type="pres">
      <dgm:prSet presAssocID="{45A23CEE-8A42-41CD-BCBE-563116036BB7}" presName="parentLin" presStyleCnt="0"/>
      <dgm:spPr/>
    </dgm:pt>
    <dgm:pt modelId="{6FFF3BA8-9B68-4FC0-88F6-92E8599343D2}" type="pres">
      <dgm:prSet presAssocID="{45A23CEE-8A42-41CD-BCBE-563116036BB7}" presName="parentLeftMargin" presStyleLbl="node1" presStyleIdx="0" presStyleCnt="2"/>
      <dgm:spPr/>
    </dgm:pt>
    <dgm:pt modelId="{F8FA6945-357E-4A8D-B750-244B0298C3B3}" type="pres">
      <dgm:prSet presAssocID="{45A23CEE-8A42-41CD-BCBE-563116036BB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8EC02BC-0A66-4D72-88EE-522F0BA34097}" type="pres">
      <dgm:prSet presAssocID="{45A23CEE-8A42-41CD-BCBE-563116036BB7}" presName="negativeSpace" presStyleCnt="0"/>
      <dgm:spPr/>
    </dgm:pt>
    <dgm:pt modelId="{598E933E-FF77-4F45-AB5B-0CE56B5AD872}" type="pres">
      <dgm:prSet presAssocID="{45A23CEE-8A42-41CD-BCBE-563116036BB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6606E0A-189A-4403-AA42-57721E18ED63}" type="presOf" srcId="{629D9DA0-8568-4A99-87BC-B51E7287B702}" destId="{FF420F68-39BD-4B98-AE96-C9CC222B4244}" srcOrd="1" destOrd="0" presId="urn:microsoft.com/office/officeart/2005/8/layout/list1"/>
    <dgm:cxn modelId="{F8A37B2D-BF34-44E4-82F1-8FD5A4092958}" type="presOf" srcId="{45A23CEE-8A42-41CD-BCBE-563116036BB7}" destId="{6FFF3BA8-9B68-4FC0-88F6-92E8599343D2}" srcOrd="0" destOrd="0" presId="urn:microsoft.com/office/officeart/2005/8/layout/list1"/>
    <dgm:cxn modelId="{26C7D32D-1E0A-476F-A0CF-7A980B44D119}" srcId="{45A23CEE-8A42-41CD-BCBE-563116036BB7}" destId="{42EB6F6F-4C94-4B10-85E6-2D9138E9679D}" srcOrd="2" destOrd="0" parTransId="{5125F872-D265-4E35-87A0-62C91142432E}" sibTransId="{8D5E4D94-08BA-42C3-9C82-8E4C0BAEE379}"/>
    <dgm:cxn modelId="{03B30834-3BB4-4DF1-84B0-84842258A839}" type="presOf" srcId="{6C177E1F-EF52-4646-AA1D-193E76E54828}" destId="{598E933E-FF77-4F45-AB5B-0CE56B5AD872}" srcOrd="0" destOrd="1" presId="urn:microsoft.com/office/officeart/2005/8/layout/list1"/>
    <dgm:cxn modelId="{464C2634-7586-4195-9D8C-403C1764E85D}" type="presOf" srcId="{629D9DA0-8568-4A99-87BC-B51E7287B702}" destId="{1123D7F0-2611-4477-BAF0-31D3F0301FC4}" srcOrd="0" destOrd="0" presId="urn:microsoft.com/office/officeart/2005/8/layout/list1"/>
    <dgm:cxn modelId="{B705EE5D-CF3A-457E-82EF-943CE6916E5D}" srcId="{629D9DA0-8568-4A99-87BC-B51E7287B702}" destId="{B3686F12-7538-43DD-B379-CBD57C68A35C}" srcOrd="1" destOrd="0" parTransId="{6124457F-8A84-4198-9AB0-3F809E1CC5D1}" sibTransId="{60D7FA62-80C7-4157-AB87-7027C1480C1B}"/>
    <dgm:cxn modelId="{8CAC124D-C7E3-4756-B38C-816E074F367F}" type="presOf" srcId="{AA137787-CA9D-4650-8111-825D3D910ABE}" destId="{ADEB7455-5406-4E88-A113-F59F256373FB}" srcOrd="0" destOrd="0" presId="urn:microsoft.com/office/officeart/2005/8/layout/list1"/>
    <dgm:cxn modelId="{49DD3C6E-2F86-4782-9BC9-DC36CD8A42E9}" srcId="{AA137787-CA9D-4650-8111-825D3D910ABE}" destId="{629D9DA0-8568-4A99-87BC-B51E7287B702}" srcOrd="0" destOrd="0" parTransId="{A2B6AECA-498B-4237-B8AE-30F4AE2100A5}" sibTransId="{ECCFD11F-EAA5-42AD-81EE-06C27F05196C}"/>
    <dgm:cxn modelId="{35741372-9B59-4CBD-9F99-B8489AD6FD28}" srcId="{AA137787-CA9D-4650-8111-825D3D910ABE}" destId="{45A23CEE-8A42-41CD-BCBE-563116036BB7}" srcOrd="1" destOrd="0" parTransId="{AC031980-3F31-431E-B142-46CAE2ABEE24}" sibTransId="{9530434A-22BA-46BB-9769-36F635BF648E}"/>
    <dgm:cxn modelId="{161C1391-FBA4-41A6-A219-005C470FDC4D}" srcId="{45A23CEE-8A42-41CD-BCBE-563116036BB7}" destId="{91F81D42-7567-47F1-B8FA-A99448F29624}" srcOrd="0" destOrd="0" parTransId="{061A19E7-3909-4E1C-A0BB-E886B733D464}" sibTransId="{AC37647C-4E58-4D31-A8C0-9D81CCFDD192}"/>
    <dgm:cxn modelId="{CDB8C5AD-103B-46DB-9A5E-847EBF9A84AD}" srcId="{45A23CEE-8A42-41CD-BCBE-563116036BB7}" destId="{6C177E1F-EF52-4646-AA1D-193E76E54828}" srcOrd="1" destOrd="0" parTransId="{5EBDFCAC-E7D8-4B90-BDAB-473D9C22B3D5}" sibTransId="{03D8B750-F05F-4A0F-983F-31DE429D7BA2}"/>
    <dgm:cxn modelId="{8C1073B9-D928-4E84-876F-F7373AD655D2}" srcId="{629D9DA0-8568-4A99-87BC-B51E7287B702}" destId="{7A238114-5BAD-4681-AC11-11CF269DCD6F}" srcOrd="0" destOrd="0" parTransId="{DF561391-3AB2-4078-B23B-A1A2EBE558C5}" sibTransId="{0200EC64-1D03-4F39-A327-D7E806E83FDD}"/>
    <dgm:cxn modelId="{8FA2DDC5-BB12-4FF3-BECC-2FA4B3F13895}" type="presOf" srcId="{7A238114-5BAD-4681-AC11-11CF269DCD6F}" destId="{C8EC6100-3D0B-4201-BE99-440430722387}" srcOrd="0" destOrd="0" presId="urn:microsoft.com/office/officeart/2005/8/layout/list1"/>
    <dgm:cxn modelId="{677D63E4-373E-4E72-AF90-F8201B01F30E}" type="presOf" srcId="{1CF5369F-7908-4CC9-8AFA-2A335BEB6F11}" destId="{598E933E-FF77-4F45-AB5B-0CE56B5AD872}" srcOrd="0" destOrd="3" presId="urn:microsoft.com/office/officeart/2005/8/layout/list1"/>
    <dgm:cxn modelId="{8B2470EC-B7FC-4A1C-879D-3DF777625CDD}" type="presOf" srcId="{B3686F12-7538-43DD-B379-CBD57C68A35C}" destId="{C8EC6100-3D0B-4201-BE99-440430722387}" srcOrd="0" destOrd="1" presId="urn:microsoft.com/office/officeart/2005/8/layout/list1"/>
    <dgm:cxn modelId="{8CD587EF-078C-495B-B961-836AFE7A5076}" srcId="{45A23CEE-8A42-41CD-BCBE-563116036BB7}" destId="{1CF5369F-7908-4CC9-8AFA-2A335BEB6F11}" srcOrd="3" destOrd="0" parTransId="{227034BE-9112-42A0-9128-6E2BA2C3C17C}" sibTransId="{25BF09F9-3BD4-4B9C-A6EE-0A3FDEA82136}"/>
    <dgm:cxn modelId="{8254FAF3-8DB3-4B14-A827-98FBE26EABBB}" type="presOf" srcId="{45A23CEE-8A42-41CD-BCBE-563116036BB7}" destId="{F8FA6945-357E-4A8D-B750-244B0298C3B3}" srcOrd="1" destOrd="0" presId="urn:microsoft.com/office/officeart/2005/8/layout/list1"/>
    <dgm:cxn modelId="{565CFAF5-626D-47CB-AF21-8E6124413E77}" type="presOf" srcId="{42EB6F6F-4C94-4B10-85E6-2D9138E9679D}" destId="{598E933E-FF77-4F45-AB5B-0CE56B5AD872}" srcOrd="0" destOrd="2" presId="urn:microsoft.com/office/officeart/2005/8/layout/list1"/>
    <dgm:cxn modelId="{5D3F3DFE-8614-444C-A53F-2D0FE92B1D9D}" type="presOf" srcId="{91F81D42-7567-47F1-B8FA-A99448F29624}" destId="{598E933E-FF77-4F45-AB5B-0CE56B5AD872}" srcOrd="0" destOrd="0" presId="urn:microsoft.com/office/officeart/2005/8/layout/list1"/>
    <dgm:cxn modelId="{9CB4ED84-33BC-4139-BC0E-2E1141D8EDA0}" type="presParOf" srcId="{ADEB7455-5406-4E88-A113-F59F256373FB}" destId="{8B87E1AF-C315-41CA-8332-5C6DA38F81B9}" srcOrd="0" destOrd="0" presId="urn:microsoft.com/office/officeart/2005/8/layout/list1"/>
    <dgm:cxn modelId="{BE6CEAA3-C5D1-45A1-9044-B0F1F42F5C6C}" type="presParOf" srcId="{8B87E1AF-C315-41CA-8332-5C6DA38F81B9}" destId="{1123D7F0-2611-4477-BAF0-31D3F0301FC4}" srcOrd="0" destOrd="0" presId="urn:microsoft.com/office/officeart/2005/8/layout/list1"/>
    <dgm:cxn modelId="{781A43AE-B21D-47F7-9F77-1FFE3005F230}" type="presParOf" srcId="{8B87E1AF-C315-41CA-8332-5C6DA38F81B9}" destId="{FF420F68-39BD-4B98-AE96-C9CC222B4244}" srcOrd="1" destOrd="0" presId="urn:microsoft.com/office/officeart/2005/8/layout/list1"/>
    <dgm:cxn modelId="{91711C0C-8287-45B9-A1E8-D754354A276C}" type="presParOf" srcId="{ADEB7455-5406-4E88-A113-F59F256373FB}" destId="{2CFBFD7F-5A26-4589-985D-00C6820D39EA}" srcOrd="1" destOrd="0" presId="urn:microsoft.com/office/officeart/2005/8/layout/list1"/>
    <dgm:cxn modelId="{C793AA55-3FC5-4D4D-8850-F3DE5B29D127}" type="presParOf" srcId="{ADEB7455-5406-4E88-A113-F59F256373FB}" destId="{C8EC6100-3D0B-4201-BE99-440430722387}" srcOrd="2" destOrd="0" presId="urn:microsoft.com/office/officeart/2005/8/layout/list1"/>
    <dgm:cxn modelId="{86F0A9B4-E05C-420A-803A-B63E7615F5BF}" type="presParOf" srcId="{ADEB7455-5406-4E88-A113-F59F256373FB}" destId="{4B2F9653-B936-48BB-8E87-896C7180CC37}" srcOrd="3" destOrd="0" presId="urn:microsoft.com/office/officeart/2005/8/layout/list1"/>
    <dgm:cxn modelId="{C44BEE16-7911-42F9-8DD6-65E9A73D0B9A}" type="presParOf" srcId="{ADEB7455-5406-4E88-A113-F59F256373FB}" destId="{59A09283-3483-47AB-AEB2-08020A9A33D0}" srcOrd="4" destOrd="0" presId="urn:microsoft.com/office/officeart/2005/8/layout/list1"/>
    <dgm:cxn modelId="{D1484555-D61B-43EE-8D2C-01387E5228A3}" type="presParOf" srcId="{59A09283-3483-47AB-AEB2-08020A9A33D0}" destId="{6FFF3BA8-9B68-4FC0-88F6-92E8599343D2}" srcOrd="0" destOrd="0" presId="urn:microsoft.com/office/officeart/2005/8/layout/list1"/>
    <dgm:cxn modelId="{D5FD22A3-C12E-48F0-9F80-8E126E6301F3}" type="presParOf" srcId="{59A09283-3483-47AB-AEB2-08020A9A33D0}" destId="{F8FA6945-357E-4A8D-B750-244B0298C3B3}" srcOrd="1" destOrd="0" presId="urn:microsoft.com/office/officeart/2005/8/layout/list1"/>
    <dgm:cxn modelId="{4E93A305-F053-4EF7-B5EE-22D27A7E32AC}" type="presParOf" srcId="{ADEB7455-5406-4E88-A113-F59F256373FB}" destId="{F8EC02BC-0A66-4D72-88EE-522F0BA34097}" srcOrd="5" destOrd="0" presId="urn:microsoft.com/office/officeart/2005/8/layout/list1"/>
    <dgm:cxn modelId="{EB6F6B17-F6AB-4B77-B1E2-D1BB53D69D51}" type="presParOf" srcId="{ADEB7455-5406-4E88-A113-F59F256373FB}" destId="{598E933E-FF77-4F45-AB5B-0CE56B5AD87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577AE8-B335-42B2-93AD-86B2C1EBBEA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FC42E79-1C9E-408C-8C74-A704C2FC41CA}">
      <dgm:prSet/>
      <dgm:spPr/>
      <dgm:t>
        <a:bodyPr/>
        <a:lstStyle/>
        <a:p>
          <a:r>
            <a:rPr lang="en-US"/>
            <a:t>Function</a:t>
          </a:r>
        </a:p>
      </dgm:t>
    </dgm:pt>
    <dgm:pt modelId="{7BFCFCCD-1808-40CA-81AC-A91B3B59C7D2}" type="parTrans" cxnId="{06245A29-24AE-4F3B-9DE5-92B504DA67F5}">
      <dgm:prSet/>
      <dgm:spPr/>
      <dgm:t>
        <a:bodyPr/>
        <a:lstStyle/>
        <a:p>
          <a:endParaRPr lang="en-US"/>
        </a:p>
      </dgm:t>
    </dgm:pt>
    <dgm:pt modelId="{D4D2DBE8-E676-4B97-BB9F-1C6099D27C86}" type="sibTrans" cxnId="{06245A29-24AE-4F3B-9DE5-92B504DA67F5}">
      <dgm:prSet/>
      <dgm:spPr/>
      <dgm:t>
        <a:bodyPr/>
        <a:lstStyle/>
        <a:p>
          <a:endParaRPr lang="en-US"/>
        </a:p>
      </dgm:t>
    </dgm:pt>
    <dgm:pt modelId="{F14C98D2-C216-44D7-8823-FAACCE5A591D}">
      <dgm:prSet custT="1"/>
      <dgm:spPr/>
      <dgm:t>
        <a:bodyPr/>
        <a:lstStyle/>
        <a:p>
          <a:r>
            <a:rPr lang="en-US" sz="2000" dirty="0">
              <a:solidFill>
                <a:srgbClr val="FF0000"/>
              </a:solidFill>
            </a:rPr>
            <a:t>Puts oxygen into the body &amp; removes Carbon dioxide</a:t>
          </a:r>
        </a:p>
      </dgm:t>
    </dgm:pt>
    <dgm:pt modelId="{5FFD653C-FBBE-4D50-813A-80741D9CE788}" type="parTrans" cxnId="{75129685-48E2-4419-881D-C942396F0737}">
      <dgm:prSet/>
      <dgm:spPr/>
      <dgm:t>
        <a:bodyPr/>
        <a:lstStyle/>
        <a:p>
          <a:endParaRPr lang="en-US"/>
        </a:p>
      </dgm:t>
    </dgm:pt>
    <dgm:pt modelId="{6DBA6CA0-4353-4146-875E-B5FDB8F2C41D}" type="sibTrans" cxnId="{75129685-48E2-4419-881D-C942396F0737}">
      <dgm:prSet/>
      <dgm:spPr/>
      <dgm:t>
        <a:bodyPr/>
        <a:lstStyle/>
        <a:p>
          <a:endParaRPr lang="en-US"/>
        </a:p>
      </dgm:t>
    </dgm:pt>
    <dgm:pt modelId="{C0692467-DD3F-4F34-8340-E1DFA288E4D2}">
      <dgm:prSet/>
      <dgm:spPr/>
      <dgm:t>
        <a:bodyPr/>
        <a:lstStyle/>
        <a:p>
          <a:r>
            <a:rPr lang="en-US"/>
            <a:t>Main parts</a:t>
          </a:r>
        </a:p>
      </dgm:t>
    </dgm:pt>
    <dgm:pt modelId="{7C93A347-3DF3-4815-AAEC-43F5418B8CF2}" type="parTrans" cxnId="{0EB46A75-CC53-47D4-AB67-46EDE4BB53E8}">
      <dgm:prSet/>
      <dgm:spPr/>
      <dgm:t>
        <a:bodyPr/>
        <a:lstStyle/>
        <a:p>
          <a:endParaRPr lang="en-US"/>
        </a:p>
      </dgm:t>
    </dgm:pt>
    <dgm:pt modelId="{9E4253B5-82B7-475A-8364-C97FA17FA6D7}" type="sibTrans" cxnId="{0EB46A75-CC53-47D4-AB67-46EDE4BB53E8}">
      <dgm:prSet/>
      <dgm:spPr/>
      <dgm:t>
        <a:bodyPr/>
        <a:lstStyle/>
        <a:p>
          <a:endParaRPr lang="en-US"/>
        </a:p>
      </dgm:t>
    </dgm:pt>
    <dgm:pt modelId="{F699211D-18C8-494A-94C7-E6C3CCF51D11}">
      <dgm:prSet custT="1"/>
      <dgm:spPr/>
      <dgm:t>
        <a:bodyPr/>
        <a:lstStyle/>
        <a:p>
          <a:r>
            <a:rPr lang="en-US" sz="1800" dirty="0">
              <a:solidFill>
                <a:srgbClr val="FF0000"/>
              </a:solidFill>
            </a:rPr>
            <a:t>Lungs</a:t>
          </a:r>
        </a:p>
      </dgm:t>
    </dgm:pt>
    <dgm:pt modelId="{908DE79B-A416-4654-8110-8A1E96103837}" type="parTrans" cxnId="{3B913661-AB1B-44F5-876C-C9790876C0A3}">
      <dgm:prSet/>
      <dgm:spPr/>
      <dgm:t>
        <a:bodyPr/>
        <a:lstStyle/>
        <a:p>
          <a:endParaRPr lang="en-US"/>
        </a:p>
      </dgm:t>
    </dgm:pt>
    <dgm:pt modelId="{D3362846-E808-4F2F-B14B-874DEF7BBBB8}" type="sibTrans" cxnId="{3B913661-AB1B-44F5-876C-C9790876C0A3}">
      <dgm:prSet/>
      <dgm:spPr/>
      <dgm:t>
        <a:bodyPr/>
        <a:lstStyle/>
        <a:p>
          <a:endParaRPr lang="en-US"/>
        </a:p>
      </dgm:t>
    </dgm:pt>
    <dgm:pt modelId="{BABFCC36-24DB-4E6A-9011-0B85DE87AEEB}">
      <dgm:prSet custT="1"/>
      <dgm:spPr/>
      <dgm:t>
        <a:bodyPr/>
        <a:lstStyle/>
        <a:p>
          <a:r>
            <a:rPr lang="en-US" sz="1800" dirty="0">
              <a:solidFill>
                <a:srgbClr val="FF0000"/>
              </a:solidFill>
            </a:rPr>
            <a:t>Nasal passages</a:t>
          </a:r>
        </a:p>
      </dgm:t>
    </dgm:pt>
    <dgm:pt modelId="{BBB14CE6-B0D1-4139-9B0B-DFA314B3F3B2}" type="parTrans" cxnId="{8E0D244E-2A90-4D6A-A8E8-B48CCA636392}">
      <dgm:prSet/>
      <dgm:spPr/>
      <dgm:t>
        <a:bodyPr/>
        <a:lstStyle/>
        <a:p>
          <a:endParaRPr lang="en-US"/>
        </a:p>
      </dgm:t>
    </dgm:pt>
    <dgm:pt modelId="{D1E5C957-345B-4E6C-9A4B-6B0B2099C9F7}" type="sibTrans" cxnId="{8E0D244E-2A90-4D6A-A8E8-B48CCA636392}">
      <dgm:prSet/>
      <dgm:spPr/>
      <dgm:t>
        <a:bodyPr/>
        <a:lstStyle/>
        <a:p>
          <a:endParaRPr lang="en-US"/>
        </a:p>
      </dgm:t>
    </dgm:pt>
    <dgm:pt modelId="{3B32EEF9-718C-4BB1-83CF-2A686D9ED649}">
      <dgm:prSet custT="1"/>
      <dgm:spPr/>
      <dgm:t>
        <a:bodyPr/>
        <a:lstStyle/>
        <a:p>
          <a:r>
            <a:rPr lang="en-US" sz="1800" dirty="0">
              <a:solidFill>
                <a:srgbClr val="FF0000"/>
              </a:solidFill>
            </a:rPr>
            <a:t>Throat</a:t>
          </a:r>
        </a:p>
      </dgm:t>
    </dgm:pt>
    <dgm:pt modelId="{B890458A-DF40-42C8-A436-7518552C3455}" type="parTrans" cxnId="{C8118517-FB5D-4781-8FD2-FA09B9CD9821}">
      <dgm:prSet/>
      <dgm:spPr/>
      <dgm:t>
        <a:bodyPr/>
        <a:lstStyle/>
        <a:p>
          <a:endParaRPr lang="en-US"/>
        </a:p>
      </dgm:t>
    </dgm:pt>
    <dgm:pt modelId="{979AFEEF-3E5A-47F8-AC50-6F571063050D}" type="sibTrans" cxnId="{C8118517-FB5D-4781-8FD2-FA09B9CD9821}">
      <dgm:prSet/>
      <dgm:spPr/>
      <dgm:t>
        <a:bodyPr/>
        <a:lstStyle/>
        <a:p>
          <a:endParaRPr lang="en-US"/>
        </a:p>
      </dgm:t>
    </dgm:pt>
    <dgm:pt modelId="{CCC6DB71-26F5-4D95-83D4-D269D233FF51}">
      <dgm:prSet custT="1"/>
      <dgm:spPr/>
      <dgm:t>
        <a:bodyPr/>
        <a:lstStyle/>
        <a:p>
          <a:r>
            <a:rPr lang="en-US" sz="1800" dirty="0">
              <a:solidFill>
                <a:srgbClr val="FF0000"/>
              </a:solidFill>
            </a:rPr>
            <a:t>Nose </a:t>
          </a:r>
        </a:p>
      </dgm:t>
    </dgm:pt>
    <dgm:pt modelId="{DFDA699C-DB81-47C6-9641-D5CC451B12E5}" type="parTrans" cxnId="{3C0DD1EC-EE3B-4DEA-AC3D-E05D0E2C9489}">
      <dgm:prSet/>
      <dgm:spPr/>
      <dgm:t>
        <a:bodyPr/>
        <a:lstStyle/>
        <a:p>
          <a:endParaRPr lang="en-US"/>
        </a:p>
      </dgm:t>
    </dgm:pt>
    <dgm:pt modelId="{A173B689-D5E4-483F-B861-0EF6B04A4C5F}" type="sibTrans" cxnId="{3C0DD1EC-EE3B-4DEA-AC3D-E05D0E2C9489}">
      <dgm:prSet/>
      <dgm:spPr/>
      <dgm:t>
        <a:bodyPr/>
        <a:lstStyle/>
        <a:p>
          <a:endParaRPr lang="en-US"/>
        </a:p>
      </dgm:t>
    </dgm:pt>
    <dgm:pt modelId="{345D425D-C9BF-40D5-AD36-2251F59F3BFA}" type="pres">
      <dgm:prSet presAssocID="{89577AE8-B335-42B2-93AD-86B2C1EBBEA9}" presName="root" presStyleCnt="0">
        <dgm:presLayoutVars>
          <dgm:dir/>
          <dgm:resizeHandles val="exact"/>
        </dgm:presLayoutVars>
      </dgm:prSet>
      <dgm:spPr/>
    </dgm:pt>
    <dgm:pt modelId="{E5D88BB4-3DD6-4E07-8222-6ECD128DC33E}" type="pres">
      <dgm:prSet presAssocID="{4FC42E79-1C9E-408C-8C74-A704C2FC41CA}" presName="compNode" presStyleCnt="0"/>
      <dgm:spPr/>
    </dgm:pt>
    <dgm:pt modelId="{F987A2C9-8EC0-4754-97E1-A0BDFED9B438}" type="pres">
      <dgm:prSet presAssocID="{4FC42E79-1C9E-408C-8C74-A704C2FC41CA}" presName="bgRect" presStyleLbl="bgShp" presStyleIdx="0" presStyleCnt="2" custScaleY="134829"/>
      <dgm:spPr/>
    </dgm:pt>
    <dgm:pt modelId="{9A9D4407-D145-46B0-AFCB-AE3BBD4F1204}" type="pres">
      <dgm:prSet presAssocID="{4FC42E79-1C9E-408C-8C74-A704C2FC41C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ungs"/>
        </a:ext>
      </dgm:extLst>
    </dgm:pt>
    <dgm:pt modelId="{DBFB50F2-E3DE-4954-A1C3-D1CC6FD6A31B}" type="pres">
      <dgm:prSet presAssocID="{4FC42E79-1C9E-408C-8C74-A704C2FC41CA}" presName="spaceRect" presStyleCnt="0"/>
      <dgm:spPr/>
    </dgm:pt>
    <dgm:pt modelId="{EC925995-2199-432A-8497-F63ECD8D3140}" type="pres">
      <dgm:prSet presAssocID="{4FC42E79-1C9E-408C-8C74-A704C2FC41CA}" presName="parTx" presStyleLbl="revTx" presStyleIdx="0" presStyleCnt="4">
        <dgm:presLayoutVars>
          <dgm:chMax val="0"/>
          <dgm:chPref val="0"/>
        </dgm:presLayoutVars>
      </dgm:prSet>
      <dgm:spPr/>
    </dgm:pt>
    <dgm:pt modelId="{3690B264-8060-4DB3-A107-CCE64A3DC33D}" type="pres">
      <dgm:prSet presAssocID="{4FC42E79-1C9E-408C-8C74-A704C2FC41CA}" presName="desTx" presStyleLbl="revTx" presStyleIdx="1" presStyleCnt="4">
        <dgm:presLayoutVars/>
      </dgm:prSet>
      <dgm:spPr/>
    </dgm:pt>
    <dgm:pt modelId="{48B4141A-8644-448C-8E22-74B1C7728CBA}" type="pres">
      <dgm:prSet presAssocID="{D4D2DBE8-E676-4B97-BB9F-1C6099D27C86}" presName="sibTrans" presStyleCnt="0"/>
      <dgm:spPr/>
    </dgm:pt>
    <dgm:pt modelId="{9FF84640-48F3-435F-B772-018AEC9A7496}" type="pres">
      <dgm:prSet presAssocID="{C0692467-DD3F-4F34-8340-E1DFA288E4D2}" presName="compNode" presStyleCnt="0"/>
      <dgm:spPr/>
    </dgm:pt>
    <dgm:pt modelId="{18B5F61C-6D70-43E2-B945-E8EE66F81845}" type="pres">
      <dgm:prSet presAssocID="{C0692467-DD3F-4F34-8340-E1DFA288E4D2}" presName="bgRect" presStyleLbl="bgShp" presStyleIdx="1" presStyleCnt="2"/>
      <dgm:spPr/>
    </dgm:pt>
    <dgm:pt modelId="{062D1D81-9C38-4673-A455-CC46A4E82F1C}" type="pres">
      <dgm:prSet presAssocID="{C0692467-DD3F-4F34-8340-E1DFA288E4D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5F265B39-819E-4DA7-88DD-1730FC02559E}" type="pres">
      <dgm:prSet presAssocID="{C0692467-DD3F-4F34-8340-E1DFA288E4D2}" presName="spaceRect" presStyleCnt="0"/>
      <dgm:spPr/>
    </dgm:pt>
    <dgm:pt modelId="{2CC1174D-7755-44DF-B8A3-032C843B4BEB}" type="pres">
      <dgm:prSet presAssocID="{C0692467-DD3F-4F34-8340-E1DFA288E4D2}" presName="parTx" presStyleLbl="revTx" presStyleIdx="2" presStyleCnt="4">
        <dgm:presLayoutVars>
          <dgm:chMax val="0"/>
          <dgm:chPref val="0"/>
        </dgm:presLayoutVars>
      </dgm:prSet>
      <dgm:spPr/>
    </dgm:pt>
    <dgm:pt modelId="{8BCBEDCA-29E2-4D0B-B61F-16F9FBD93BE3}" type="pres">
      <dgm:prSet presAssocID="{C0692467-DD3F-4F34-8340-E1DFA288E4D2}" presName="desTx" presStyleLbl="revTx" presStyleIdx="3" presStyleCnt="4">
        <dgm:presLayoutVars/>
      </dgm:prSet>
      <dgm:spPr/>
    </dgm:pt>
  </dgm:ptLst>
  <dgm:cxnLst>
    <dgm:cxn modelId="{C8118517-FB5D-4781-8FD2-FA09B9CD9821}" srcId="{C0692467-DD3F-4F34-8340-E1DFA288E4D2}" destId="{3B32EEF9-718C-4BB1-83CF-2A686D9ED649}" srcOrd="2" destOrd="0" parTransId="{B890458A-DF40-42C8-A436-7518552C3455}" sibTransId="{979AFEEF-3E5A-47F8-AC50-6F571063050D}"/>
    <dgm:cxn modelId="{9C3FE421-91C7-4E0E-8D85-18517C1E68B5}" type="presOf" srcId="{3B32EEF9-718C-4BB1-83CF-2A686D9ED649}" destId="{8BCBEDCA-29E2-4D0B-B61F-16F9FBD93BE3}" srcOrd="0" destOrd="2" presId="urn:microsoft.com/office/officeart/2018/2/layout/IconVerticalSolidList"/>
    <dgm:cxn modelId="{06245A29-24AE-4F3B-9DE5-92B504DA67F5}" srcId="{89577AE8-B335-42B2-93AD-86B2C1EBBEA9}" destId="{4FC42E79-1C9E-408C-8C74-A704C2FC41CA}" srcOrd="0" destOrd="0" parTransId="{7BFCFCCD-1808-40CA-81AC-A91B3B59C7D2}" sibTransId="{D4D2DBE8-E676-4B97-BB9F-1C6099D27C86}"/>
    <dgm:cxn modelId="{5AB59D35-C5EC-4081-9359-F7901715F7C7}" type="presOf" srcId="{F14C98D2-C216-44D7-8823-FAACCE5A591D}" destId="{3690B264-8060-4DB3-A107-CCE64A3DC33D}" srcOrd="0" destOrd="0" presId="urn:microsoft.com/office/officeart/2018/2/layout/IconVerticalSolidList"/>
    <dgm:cxn modelId="{3B913661-AB1B-44F5-876C-C9790876C0A3}" srcId="{C0692467-DD3F-4F34-8340-E1DFA288E4D2}" destId="{F699211D-18C8-494A-94C7-E6C3CCF51D11}" srcOrd="0" destOrd="0" parTransId="{908DE79B-A416-4654-8110-8A1E96103837}" sibTransId="{D3362846-E808-4F2F-B14B-874DEF7BBBB8}"/>
    <dgm:cxn modelId="{8E0D244E-2A90-4D6A-A8E8-B48CCA636392}" srcId="{C0692467-DD3F-4F34-8340-E1DFA288E4D2}" destId="{BABFCC36-24DB-4E6A-9011-0B85DE87AEEB}" srcOrd="1" destOrd="0" parTransId="{BBB14CE6-B0D1-4139-9B0B-DFA314B3F3B2}" sibTransId="{D1E5C957-345B-4E6C-9A4B-6B0B2099C9F7}"/>
    <dgm:cxn modelId="{F54B8B74-344C-4FA8-82B6-9198967A59AE}" type="presOf" srcId="{CCC6DB71-26F5-4D95-83D4-D269D233FF51}" destId="{8BCBEDCA-29E2-4D0B-B61F-16F9FBD93BE3}" srcOrd="0" destOrd="3" presId="urn:microsoft.com/office/officeart/2018/2/layout/IconVerticalSolidList"/>
    <dgm:cxn modelId="{2898D874-ACA5-4D52-99D6-D9F79899D55B}" type="presOf" srcId="{89577AE8-B335-42B2-93AD-86B2C1EBBEA9}" destId="{345D425D-C9BF-40D5-AD36-2251F59F3BFA}" srcOrd="0" destOrd="0" presId="urn:microsoft.com/office/officeart/2018/2/layout/IconVerticalSolidList"/>
    <dgm:cxn modelId="{0EB46A75-CC53-47D4-AB67-46EDE4BB53E8}" srcId="{89577AE8-B335-42B2-93AD-86B2C1EBBEA9}" destId="{C0692467-DD3F-4F34-8340-E1DFA288E4D2}" srcOrd="1" destOrd="0" parTransId="{7C93A347-3DF3-4815-AAEC-43F5418B8CF2}" sibTransId="{9E4253B5-82B7-475A-8364-C97FA17FA6D7}"/>
    <dgm:cxn modelId="{6F5AE957-A77F-4AF9-99EA-49C962522B18}" type="presOf" srcId="{BABFCC36-24DB-4E6A-9011-0B85DE87AEEB}" destId="{8BCBEDCA-29E2-4D0B-B61F-16F9FBD93BE3}" srcOrd="0" destOrd="1" presId="urn:microsoft.com/office/officeart/2018/2/layout/IconVerticalSolidList"/>
    <dgm:cxn modelId="{75129685-48E2-4419-881D-C942396F0737}" srcId="{4FC42E79-1C9E-408C-8C74-A704C2FC41CA}" destId="{F14C98D2-C216-44D7-8823-FAACCE5A591D}" srcOrd="0" destOrd="0" parTransId="{5FFD653C-FBBE-4D50-813A-80741D9CE788}" sibTransId="{6DBA6CA0-4353-4146-875E-B5FDB8F2C41D}"/>
    <dgm:cxn modelId="{162471A6-C437-4D86-9AB5-92E865C3029D}" type="presOf" srcId="{F699211D-18C8-494A-94C7-E6C3CCF51D11}" destId="{8BCBEDCA-29E2-4D0B-B61F-16F9FBD93BE3}" srcOrd="0" destOrd="0" presId="urn:microsoft.com/office/officeart/2018/2/layout/IconVerticalSolidList"/>
    <dgm:cxn modelId="{AC5792C0-B7D1-4065-96FA-166B7F224B4B}" type="presOf" srcId="{4FC42E79-1C9E-408C-8C74-A704C2FC41CA}" destId="{EC925995-2199-432A-8497-F63ECD8D3140}" srcOrd="0" destOrd="0" presId="urn:microsoft.com/office/officeart/2018/2/layout/IconVerticalSolidList"/>
    <dgm:cxn modelId="{BD9512C5-84FF-4230-A74E-AF55091E374F}" type="presOf" srcId="{C0692467-DD3F-4F34-8340-E1DFA288E4D2}" destId="{2CC1174D-7755-44DF-B8A3-032C843B4BEB}" srcOrd="0" destOrd="0" presId="urn:microsoft.com/office/officeart/2018/2/layout/IconVerticalSolidList"/>
    <dgm:cxn modelId="{3C0DD1EC-EE3B-4DEA-AC3D-E05D0E2C9489}" srcId="{C0692467-DD3F-4F34-8340-E1DFA288E4D2}" destId="{CCC6DB71-26F5-4D95-83D4-D269D233FF51}" srcOrd="3" destOrd="0" parTransId="{DFDA699C-DB81-47C6-9641-D5CC451B12E5}" sibTransId="{A173B689-D5E4-483F-B861-0EF6B04A4C5F}"/>
    <dgm:cxn modelId="{2EF5F4B6-9D05-40D3-A065-6CD42F266388}" type="presParOf" srcId="{345D425D-C9BF-40D5-AD36-2251F59F3BFA}" destId="{E5D88BB4-3DD6-4E07-8222-6ECD128DC33E}" srcOrd="0" destOrd="0" presId="urn:microsoft.com/office/officeart/2018/2/layout/IconVerticalSolidList"/>
    <dgm:cxn modelId="{29754AFC-648C-4C7C-B964-4064152D5237}" type="presParOf" srcId="{E5D88BB4-3DD6-4E07-8222-6ECD128DC33E}" destId="{F987A2C9-8EC0-4754-97E1-A0BDFED9B438}" srcOrd="0" destOrd="0" presId="urn:microsoft.com/office/officeart/2018/2/layout/IconVerticalSolidList"/>
    <dgm:cxn modelId="{8D65A2EE-E08D-46EE-8B7C-177F59A2B187}" type="presParOf" srcId="{E5D88BB4-3DD6-4E07-8222-6ECD128DC33E}" destId="{9A9D4407-D145-46B0-AFCB-AE3BBD4F1204}" srcOrd="1" destOrd="0" presId="urn:microsoft.com/office/officeart/2018/2/layout/IconVerticalSolidList"/>
    <dgm:cxn modelId="{A5FC1B76-6901-4FEC-8FE0-1AB9ECEE3AB2}" type="presParOf" srcId="{E5D88BB4-3DD6-4E07-8222-6ECD128DC33E}" destId="{DBFB50F2-E3DE-4954-A1C3-D1CC6FD6A31B}" srcOrd="2" destOrd="0" presId="urn:microsoft.com/office/officeart/2018/2/layout/IconVerticalSolidList"/>
    <dgm:cxn modelId="{EE693FD4-293E-4294-989B-3ABC9A6E7324}" type="presParOf" srcId="{E5D88BB4-3DD6-4E07-8222-6ECD128DC33E}" destId="{EC925995-2199-432A-8497-F63ECD8D3140}" srcOrd="3" destOrd="0" presId="urn:microsoft.com/office/officeart/2018/2/layout/IconVerticalSolidList"/>
    <dgm:cxn modelId="{43B1CDC4-4C3A-4D42-AD72-CB939B4855AF}" type="presParOf" srcId="{E5D88BB4-3DD6-4E07-8222-6ECD128DC33E}" destId="{3690B264-8060-4DB3-A107-CCE64A3DC33D}" srcOrd="4" destOrd="0" presId="urn:microsoft.com/office/officeart/2018/2/layout/IconVerticalSolidList"/>
    <dgm:cxn modelId="{FBB9B5FD-DF70-46BA-8626-32C2AFDA6A8C}" type="presParOf" srcId="{345D425D-C9BF-40D5-AD36-2251F59F3BFA}" destId="{48B4141A-8644-448C-8E22-74B1C7728CBA}" srcOrd="1" destOrd="0" presId="urn:microsoft.com/office/officeart/2018/2/layout/IconVerticalSolidList"/>
    <dgm:cxn modelId="{5FE53338-B2F0-4236-824F-9C51C12560C7}" type="presParOf" srcId="{345D425D-C9BF-40D5-AD36-2251F59F3BFA}" destId="{9FF84640-48F3-435F-B772-018AEC9A7496}" srcOrd="2" destOrd="0" presId="urn:microsoft.com/office/officeart/2018/2/layout/IconVerticalSolidList"/>
    <dgm:cxn modelId="{DBA1A91F-F831-4377-BA0F-DA11FEA08C09}" type="presParOf" srcId="{9FF84640-48F3-435F-B772-018AEC9A7496}" destId="{18B5F61C-6D70-43E2-B945-E8EE66F81845}" srcOrd="0" destOrd="0" presId="urn:microsoft.com/office/officeart/2018/2/layout/IconVerticalSolidList"/>
    <dgm:cxn modelId="{3198C1E5-85B3-43AD-8F7C-093EE37027A6}" type="presParOf" srcId="{9FF84640-48F3-435F-B772-018AEC9A7496}" destId="{062D1D81-9C38-4673-A455-CC46A4E82F1C}" srcOrd="1" destOrd="0" presId="urn:microsoft.com/office/officeart/2018/2/layout/IconVerticalSolidList"/>
    <dgm:cxn modelId="{DF122D4A-4F29-49B3-9A51-3C198087ADE8}" type="presParOf" srcId="{9FF84640-48F3-435F-B772-018AEC9A7496}" destId="{5F265B39-819E-4DA7-88DD-1730FC02559E}" srcOrd="2" destOrd="0" presId="urn:microsoft.com/office/officeart/2018/2/layout/IconVerticalSolidList"/>
    <dgm:cxn modelId="{7104AFBC-E39D-47C0-9DB8-606C8E6166DE}" type="presParOf" srcId="{9FF84640-48F3-435F-B772-018AEC9A7496}" destId="{2CC1174D-7755-44DF-B8A3-032C843B4BEB}" srcOrd="3" destOrd="0" presId="urn:microsoft.com/office/officeart/2018/2/layout/IconVerticalSolidList"/>
    <dgm:cxn modelId="{F673CFD4-EEE3-494B-ABF5-EE3683B09C22}" type="presParOf" srcId="{9FF84640-48F3-435F-B772-018AEC9A7496}" destId="{8BCBEDCA-29E2-4D0B-B61F-16F9FBD93BE3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F75EB4-252C-4FAA-85A5-877BDEA3663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1B164C7-60EF-4466-BDF4-5DEA87B31CEF}">
      <dgm:prSet/>
      <dgm:spPr/>
      <dgm:t>
        <a:bodyPr/>
        <a:lstStyle/>
        <a:p>
          <a:r>
            <a:rPr lang="en-US"/>
            <a:t>Helps you maintain fluids (don’t dehydrate)</a:t>
          </a:r>
        </a:p>
      </dgm:t>
    </dgm:pt>
    <dgm:pt modelId="{2A3651FF-DA9F-4F0B-80AB-BB0160CC3664}" type="parTrans" cxnId="{BA38819B-684F-420D-8FBA-BEB1CEEF3091}">
      <dgm:prSet/>
      <dgm:spPr/>
      <dgm:t>
        <a:bodyPr/>
        <a:lstStyle/>
        <a:p>
          <a:endParaRPr lang="en-US"/>
        </a:p>
      </dgm:t>
    </dgm:pt>
    <dgm:pt modelId="{5717546F-8089-4F59-8454-39CE679EAAC6}" type="sibTrans" cxnId="{BA38819B-684F-420D-8FBA-BEB1CEEF3091}">
      <dgm:prSet/>
      <dgm:spPr/>
      <dgm:t>
        <a:bodyPr/>
        <a:lstStyle/>
        <a:p>
          <a:endParaRPr lang="en-US"/>
        </a:p>
      </dgm:t>
    </dgm:pt>
    <dgm:pt modelId="{CA8C537F-6198-488B-A8BA-450EA053D8F2}">
      <dgm:prSet/>
      <dgm:spPr/>
      <dgm:t>
        <a:bodyPr/>
        <a:lstStyle/>
        <a:p>
          <a:r>
            <a:rPr lang="en-US"/>
            <a:t>Helps you know your environment by feeling things around you</a:t>
          </a:r>
        </a:p>
      </dgm:t>
    </dgm:pt>
    <dgm:pt modelId="{413A6503-7DAF-4286-8574-01604D41018D}" type="parTrans" cxnId="{9DF4707D-6B96-4810-8DC7-C28011A9F672}">
      <dgm:prSet/>
      <dgm:spPr/>
      <dgm:t>
        <a:bodyPr/>
        <a:lstStyle/>
        <a:p>
          <a:endParaRPr lang="en-US"/>
        </a:p>
      </dgm:t>
    </dgm:pt>
    <dgm:pt modelId="{C94BA8F8-18C9-4218-881F-99D733D540CB}" type="sibTrans" cxnId="{9DF4707D-6B96-4810-8DC7-C28011A9F672}">
      <dgm:prSet/>
      <dgm:spPr/>
      <dgm:t>
        <a:bodyPr/>
        <a:lstStyle/>
        <a:p>
          <a:endParaRPr lang="en-US"/>
        </a:p>
      </dgm:t>
    </dgm:pt>
    <dgm:pt modelId="{9E62B51F-645E-4302-9ED2-2314C551BA7C}">
      <dgm:prSet/>
      <dgm:spPr/>
      <dgm:t>
        <a:bodyPr/>
        <a:lstStyle/>
        <a:p>
          <a:r>
            <a:rPr lang="en-US"/>
            <a:t>Protect organs</a:t>
          </a:r>
        </a:p>
      </dgm:t>
    </dgm:pt>
    <dgm:pt modelId="{FC6BCC4B-CBF7-4C98-92B4-E6E95278C177}" type="parTrans" cxnId="{FC6573DB-1723-4E6A-9A07-6986F263CE34}">
      <dgm:prSet/>
      <dgm:spPr/>
      <dgm:t>
        <a:bodyPr/>
        <a:lstStyle/>
        <a:p>
          <a:endParaRPr lang="en-US"/>
        </a:p>
      </dgm:t>
    </dgm:pt>
    <dgm:pt modelId="{D0912367-94D7-408F-A14C-F559871A7411}" type="sibTrans" cxnId="{FC6573DB-1723-4E6A-9A07-6986F263CE34}">
      <dgm:prSet/>
      <dgm:spPr/>
      <dgm:t>
        <a:bodyPr/>
        <a:lstStyle/>
        <a:p>
          <a:endParaRPr lang="en-US"/>
        </a:p>
      </dgm:t>
    </dgm:pt>
    <dgm:pt modelId="{3394D1BE-4EBE-404F-ABBA-FD503B918AA2}">
      <dgm:prSet/>
      <dgm:spPr/>
      <dgm:t>
        <a:bodyPr/>
        <a:lstStyle/>
        <a:p>
          <a:r>
            <a:rPr lang="en-US"/>
            <a:t>Remove waste</a:t>
          </a:r>
        </a:p>
      </dgm:t>
    </dgm:pt>
    <dgm:pt modelId="{8256AD78-69BE-40F6-A7A8-A9AFD6306000}" type="parTrans" cxnId="{2609D461-4A2C-4CA6-8200-AA87640EAA46}">
      <dgm:prSet/>
      <dgm:spPr/>
      <dgm:t>
        <a:bodyPr/>
        <a:lstStyle/>
        <a:p>
          <a:endParaRPr lang="en-US"/>
        </a:p>
      </dgm:t>
    </dgm:pt>
    <dgm:pt modelId="{6A9F6163-24B1-4CB8-BAB8-B2489D4F8235}" type="sibTrans" cxnId="{2609D461-4A2C-4CA6-8200-AA87640EAA46}">
      <dgm:prSet/>
      <dgm:spPr/>
      <dgm:t>
        <a:bodyPr/>
        <a:lstStyle/>
        <a:p>
          <a:endParaRPr lang="en-US"/>
        </a:p>
      </dgm:t>
    </dgm:pt>
    <dgm:pt modelId="{49161E75-FD82-4A4B-874E-26B1CAA0BDB9}" type="pres">
      <dgm:prSet presAssocID="{E7F75EB4-252C-4FAA-85A5-877BDEA36631}" presName="linear" presStyleCnt="0">
        <dgm:presLayoutVars>
          <dgm:animLvl val="lvl"/>
          <dgm:resizeHandles val="exact"/>
        </dgm:presLayoutVars>
      </dgm:prSet>
      <dgm:spPr/>
    </dgm:pt>
    <dgm:pt modelId="{CA85366B-1132-481F-9744-E0D882CEF34D}" type="pres">
      <dgm:prSet presAssocID="{B1B164C7-60EF-4466-BDF4-5DEA87B31CE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6733B1F-2C12-41BF-9EE4-7DDB240E0D60}" type="pres">
      <dgm:prSet presAssocID="{5717546F-8089-4F59-8454-39CE679EAAC6}" presName="spacer" presStyleCnt="0"/>
      <dgm:spPr/>
    </dgm:pt>
    <dgm:pt modelId="{34B78F0D-905C-42CA-96BE-C25946AD5366}" type="pres">
      <dgm:prSet presAssocID="{CA8C537F-6198-488B-A8BA-450EA053D8F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AD83EB0-6B02-4992-B4FB-593ECB4E0D4A}" type="pres">
      <dgm:prSet presAssocID="{C94BA8F8-18C9-4218-881F-99D733D540CB}" presName="spacer" presStyleCnt="0"/>
      <dgm:spPr/>
    </dgm:pt>
    <dgm:pt modelId="{53BB3992-CC9B-4A0B-9F9D-229042844C4F}" type="pres">
      <dgm:prSet presAssocID="{9E62B51F-645E-4302-9ED2-2314C551BA7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A329584-B53D-44C0-A3A9-058333C421C3}" type="pres">
      <dgm:prSet presAssocID="{D0912367-94D7-408F-A14C-F559871A7411}" presName="spacer" presStyleCnt="0"/>
      <dgm:spPr/>
    </dgm:pt>
    <dgm:pt modelId="{7973F7B2-909D-4009-9873-0AA8F70ED57B}" type="pres">
      <dgm:prSet presAssocID="{3394D1BE-4EBE-404F-ABBA-FD503B918AA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7E27410-A1C3-45E2-A326-F9F1FC9C7C83}" type="presOf" srcId="{3394D1BE-4EBE-404F-ABBA-FD503B918AA2}" destId="{7973F7B2-909D-4009-9873-0AA8F70ED57B}" srcOrd="0" destOrd="0" presId="urn:microsoft.com/office/officeart/2005/8/layout/vList2"/>
    <dgm:cxn modelId="{2609D461-4A2C-4CA6-8200-AA87640EAA46}" srcId="{E7F75EB4-252C-4FAA-85A5-877BDEA36631}" destId="{3394D1BE-4EBE-404F-ABBA-FD503B918AA2}" srcOrd="3" destOrd="0" parTransId="{8256AD78-69BE-40F6-A7A8-A9AFD6306000}" sibTransId="{6A9F6163-24B1-4CB8-BAB8-B2489D4F8235}"/>
    <dgm:cxn modelId="{A1864A7D-06E4-4C45-9B32-2169BEC8A4B5}" type="presOf" srcId="{CA8C537F-6198-488B-A8BA-450EA053D8F2}" destId="{34B78F0D-905C-42CA-96BE-C25946AD5366}" srcOrd="0" destOrd="0" presId="urn:microsoft.com/office/officeart/2005/8/layout/vList2"/>
    <dgm:cxn modelId="{9DF4707D-6B96-4810-8DC7-C28011A9F672}" srcId="{E7F75EB4-252C-4FAA-85A5-877BDEA36631}" destId="{CA8C537F-6198-488B-A8BA-450EA053D8F2}" srcOrd="1" destOrd="0" parTransId="{413A6503-7DAF-4286-8574-01604D41018D}" sibTransId="{C94BA8F8-18C9-4218-881F-99D733D540CB}"/>
    <dgm:cxn modelId="{BA38819B-684F-420D-8FBA-BEB1CEEF3091}" srcId="{E7F75EB4-252C-4FAA-85A5-877BDEA36631}" destId="{B1B164C7-60EF-4466-BDF4-5DEA87B31CEF}" srcOrd="0" destOrd="0" parTransId="{2A3651FF-DA9F-4F0B-80AB-BB0160CC3664}" sibTransId="{5717546F-8089-4F59-8454-39CE679EAAC6}"/>
    <dgm:cxn modelId="{D12DC39E-34EA-4281-90FE-B57695CD495A}" type="presOf" srcId="{B1B164C7-60EF-4466-BDF4-5DEA87B31CEF}" destId="{CA85366B-1132-481F-9744-E0D882CEF34D}" srcOrd="0" destOrd="0" presId="urn:microsoft.com/office/officeart/2005/8/layout/vList2"/>
    <dgm:cxn modelId="{289586CF-290A-42D7-B335-4F22BF7DDCFE}" type="presOf" srcId="{E7F75EB4-252C-4FAA-85A5-877BDEA36631}" destId="{49161E75-FD82-4A4B-874E-26B1CAA0BDB9}" srcOrd="0" destOrd="0" presId="urn:microsoft.com/office/officeart/2005/8/layout/vList2"/>
    <dgm:cxn modelId="{677171D3-A9B0-41DD-8069-515235A4EAC7}" type="presOf" srcId="{9E62B51F-645E-4302-9ED2-2314C551BA7C}" destId="{53BB3992-CC9B-4A0B-9F9D-229042844C4F}" srcOrd="0" destOrd="0" presId="urn:microsoft.com/office/officeart/2005/8/layout/vList2"/>
    <dgm:cxn modelId="{FC6573DB-1723-4E6A-9A07-6986F263CE34}" srcId="{E7F75EB4-252C-4FAA-85A5-877BDEA36631}" destId="{9E62B51F-645E-4302-9ED2-2314C551BA7C}" srcOrd="2" destOrd="0" parTransId="{FC6BCC4B-CBF7-4C98-92B4-E6E95278C177}" sibTransId="{D0912367-94D7-408F-A14C-F559871A7411}"/>
    <dgm:cxn modelId="{99D27915-41F6-41DF-ADCD-CB0214A5FA50}" type="presParOf" srcId="{49161E75-FD82-4A4B-874E-26B1CAA0BDB9}" destId="{CA85366B-1132-481F-9744-E0D882CEF34D}" srcOrd="0" destOrd="0" presId="urn:microsoft.com/office/officeart/2005/8/layout/vList2"/>
    <dgm:cxn modelId="{E10DBA59-2D38-4D75-9141-ED217693B08F}" type="presParOf" srcId="{49161E75-FD82-4A4B-874E-26B1CAA0BDB9}" destId="{B6733B1F-2C12-41BF-9EE4-7DDB240E0D60}" srcOrd="1" destOrd="0" presId="urn:microsoft.com/office/officeart/2005/8/layout/vList2"/>
    <dgm:cxn modelId="{649BC8A6-2ECA-4409-8766-639B6A35775E}" type="presParOf" srcId="{49161E75-FD82-4A4B-874E-26B1CAA0BDB9}" destId="{34B78F0D-905C-42CA-96BE-C25946AD5366}" srcOrd="2" destOrd="0" presId="urn:microsoft.com/office/officeart/2005/8/layout/vList2"/>
    <dgm:cxn modelId="{6312ED0A-BB66-441F-A089-A5413885F43A}" type="presParOf" srcId="{49161E75-FD82-4A4B-874E-26B1CAA0BDB9}" destId="{3AD83EB0-6B02-4992-B4FB-593ECB4E0D4A}" srcOrd="3" destOrd="0" presId="urn:microsoft.com/office/officeart/2005/8/layout/vList2"/>
    <dgm:cxn modelId="{F97A39FE-46D5-4FA8-9C3F-495220530753}" type="presParOf" srcId="{49161E75-FD82-4A4B-874E-26B1CAA0BDB9}" destId="{53BB3992-CC9B-4A0B-9F9D-229042844C4F}" srcOrd="4" destOrd="0" presId="urn:microsoft.com/office/officeart/2005/8/layout/vList2"/>
    <dgm:cxn modelId="{05359F96-C04E-4110-A159-9D8AB99043D6}" type="presParOf" srcId="{49161E75-FD82-4A4B-874E-26B1CAA0BDB9}" destId="{2A329584-B53D-44C0-A3A9-058333C421C3}" srcOrd="5" destOrd="0" presId="urn:microsoft.com/office/officeart/2005/8/layout/vList2"/>
    <dgm:cxn modelId="{E7AA3E80-FCCE-4F7F-BF1B-31AF5782403E}" type="presParOf" srcId="{49161E75-FD82-4A4B-874E-26B1CAA0BDB9}" destId="{7973F7B2-909D-4009-9873-0AA8F70ED57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F35948-EECB-47C6-88E0-E8B94587BC29}" type="doc">
      <dgm:prSet loTypeId="urn:microsoft.com/office/officeart/2005/8/layout/cycle1" loCatId="cycle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FF9116B-01C0-436D-8161-DC992D97B83B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The main function of which system is to help protect inner organs from being damaged by an outside force?</a:t>
          </a:r>
          <a:endParaRPr lang="en-US" dirty="0">
            <a:solidFill>
              <a:srgbClr val="FF0000"/>
            </a:solidFill>
          </a:endParaRPr>
        </a:p>
      </dgm:t>
    </dgm:pt>
    <dgm:pt modelId="{39A850A0-054D-47AE-B346-35538261870A}" type="parTrans" cxnId="{1D25AACF-296E-41E4-B63C-55D932B91A14}">
      <dgm:prSet/>
      <dgm:spPr/>
      <dgm:t>
        <a:bodyPr/>
        <a:lstStyle/>
        <a:p>
          <a:endParaRPr lang="en-US"/>
        </a:p>
      </dgm:t>
    </dgm:pt>
    <dgm:pt modelId="{2FE97BD4-33B8-4A82-9729-942B328ABC24}" type="sibTrans" cxnId="{1D25AACF-296E-41E4-B63C-55D932B91A14}">
      <dgm:prSet/>
      <dgm:spPr/>
      <dgm:t>
        <a:bodyPr/>
        <a:lstStyle/>
        <a:p>
          <a:endParaRPr lang="en-US"/>
        </a:p>
      </dgm:t>
    </dgm:pt>
    <dgm:pt modelId="{3712A501-AF01-4A93-9D0C-F40105D00FCB}">
      <dgm:prSet/>
      <dgm:spPr/>
      <dgm:t>
        <a:bodyPr/>
        <a:lstStyle/>
        <a:p>
          <a:r>
            <a:rPr lang="en-US" b="1"/>
            <a:t>A </a:t>
          </a:r>
          <a:r>
            <a:rPr lang="en-US"/>
            <a:t>excretory</a:t>
          </a:r>
        </a:p>
      </dgm:t>
    </dgm:pt>
    <dgm:pt modelId="{A99ABBA8-77DA-4F3E-92CC-76BC8F72A071}" type="parTrans" cxnId="{E0E167EE-5EDE-41C0-8DDC-D39746C6E61A}">
      <dgm:prSet/>
      <dgm:spPr/>
      <dgm:t>
        <a:bodyPr/>
        <a:lstStyle/>
        <a:p>
          <a:endParaRPr lang="en-US"/>
        </a:p>
      </dgm:t>
    </dgm:pt>
    <dgm:pt modelId="{302E023C-65A5-4222-BC3C-1E79B7C50045}" type="sibTrans" cxnId="{E0E167EE-5EDE-41C0-8DDC-D39746C6E61A}">
      <dgm:prSet/>
      <dgm:spPr/>
      <dgm:t>
        <a:bodyPr/>
        <a:lstStyle/>
        <a:p>
          <a:endParaRPr lang="en-US"/>
        </a:p>
      </dgm:t>
    </dgm:pt>
    <dgm:pt modelId="{AAAE3736-8394-429D-AAC6-3BA6FAB18C78}">
      <dgm:prSet/>
      <dgm:spPr/>
      <dgm:t>
        <a:bodyPr/>
        <a:lstStyle/>
        <a:p>
          <a:r>
            <a:rPr lang="en-US" b="1"/>
            <a:t>B </a:t>
          </a:r>
          <a:r>
            <a:rPr lang="en-US"/>
            <a:t>nervous</a:t>
          </a:r>
        </a:p>
      </dgm:t>
    </dgm:pt>
    <dgm:pt modelId="{9FA717CA-0229-449A-A397-15CD41A2D02F}" type="parTrans" cxnId="{6A911BCB-618A-4278-900C-AACB961345DC}">
      <dgm:prSet/>
      <dgm:spPr/>
      <dgm:t>
        <a:bodyPr/>
        <a:lstStyle/>
        <a:p>
          <a:endParaRPr lang="en-US"/>
        </a:p>
      </dgm:t>
    </dgm:pt>
    <dgm:pt modelId="{7DF14DDC-FA65-4DAF-9BFA-17C31F519479}" type="sibTrans" cxnId="{6A911BCB-618A-4278-900C-AACB961345DC}">
      <dgm:prSet/>
      <dgm:spPr/>
      <dgm:t>
        <a:bodyPr/>
        <a:lstStyle/>
        <a:p>
          <a:endParaRPr lang="en-US"/>
        </a:p>
      </dgm:t>
    </dgm:pt>
    <dgm:pt modelId="{871AB80C-1C65-4C70-A606-50D3A4CD61DE}">
      <dgm:prSet/>
      <dgm:spPr/>
      <dgm:t>
        <a:bodyPr/>
        <a:lstStyle/>
        <a:p>
          <a:r>
            <a:rPr lang="en-US" b="1"/>
            <a:t>C </a:t>
          </a:r>
          <a:r>
            <a:rPr lang="en-US"/>
            <a:t>skeletal</a:t>
          </a:r>
        </a:p>
      </dgm:t>
    </dgm:pt>
    <dgm:pt modelId="{2F837038-BEC6-499B-BC15-FACEA758A34D}" type="parTrans" cxnId="{A93A5B4E-4F27-47BE-817C-B2AD69101A06}">
      <dgm:prSet/>
      <dgm:spPr/>
      <dgm:t>
        <a:bodyPr/>
        <a:lstStyle/>
        <a:p>
          <a:endParaRPr lang="en-US"/>
        </a:p>
      </dgm:t>
    </dgm:pt>
    <dgm:pt modelId="{CADCA171-5666-4A41-974E-65189F0EC1D7}" type="sibTrans" cxnId="{A93A5B4E-4F27-47BE-817C-B2AD69101A06}">
      <dgm:prSet/>
      <dgm:spPr/>
      <dgm:t>
        <a:bodyPr/>
        <a:lstStyle/>
        <a:p>
          <a:endParaRPr lang="en-US"/>
        </a:p>
      </dgm:t>
    </dgm:pt>
    <dgm:pt modelId="{68F06F43-A0C2-4E57-868A-194EA7995E3D}">
      <dgm:prSet/>
      <dgm:spPr/>
      <dgm:t>
        <a:bodyPr/>
        <a:lstStyle/>
        <a:p>
          <a:r>
            <a:rPr lang="en-US" b="1"/>
            <a:t>D </a:t>
          </a:r>
          <a:r>
            <a:rPr lang="en-US"/>
            <a:t>circulatory</a:t>
          </a:r>
        </a:p>
      </dgm:t>
    </dgm:pt>
    <dgm:pt modelId="{5A281A57-ED0C-4116-A6C3-9E5A37D5D436}" type="parTrans" cxnId="{D99AD236-2DE4-47DD-A758-7DE840F3F22E}">
      <dgm:prSet/>
      <dgm:spPr/>
      <dgm:t>
        <a:bodyPr/>
        <a:lstStyle/>
        <a:p>
          <a:endParaRPr lang="en-US"/>
        </a:p>
      </dgm:t>
    </dgm:pt>
    <dgm:pt modelId="{75E4864C-5ECF-49F6-8BD0-B2D7A39BE70C}" type="sibTrans" cxnId="{D99AD236-2DE4-47DD-A758-7DE840F3F22E}">
      <dgm:prSet/>
      <dgm:spPr/>
      <dgm:t>
        <a:bodyPr/>
        <a:lstStyle/>
        <a:p>
          <a:endParaRPr lang="en-US"/>
        </a:p>
      </dgm:t>
    </dgm:pt>
    <dgm:pt modelId="{6566D77E-8F87-4B34-97E0-F84B7120EC35}" type="pres">
      <dgm:prSet presAssocID="{22F35948-EECB-47C6-88E0-E8B94587BC29}" presName="cycle" presStyleCnt="0">
        <dgm:presLayoutVars>
          <dgm:dir/>
          <dgm:resizeHandles val="exact"/>
        </dgm:presLayoutVars>
      </dgm:prSet>
      <dgm:spPr/>
    </dgm:pt>
    <dgm:pt modelId="{0B42EAD6-3E20-465A-9B69-F00931A6B4F0}" type="pres">
      <dgm:prSet presAssocID="{1FF9116B-01C0-436D-8161-DC992D97B83B}" presName="node" presStyleLbl="revTx" presStyleIdx="0" presStyleCnt="1">
        <dgm:presLayoutVars>
          <dgm:bulletEnabled val="1"/>
        </dgm:presLayoutVars>
      </dgm:prSet>
      <dgm:spPr/>
    </dgm:pt>
  </dgm:ptLst>
  <dgm:cxnLst>
    <dgm:cxn modelId="{2F4A1D29-C5CC-4329-88B6-A2C265150A74}" type="presOf" srcId="{68F06F43-A0C2-4E57-868A-194EA7995E3D}" destId="{0B42EAD6-3E20-465A-9B69-F00931A6B4F0}" srcOrd="0" destOrd="4" presId="urn:microsoft.com/office/officeart/2005/8/layout/cycle1"/>
    <dgm:cxn modelId="{D99AD236-2DE4-47DD-A758-7DE840F3F22E}" srcId="{1FF9116B-01C0-436D-8161-DC992D97B83B}" destId="{68F06F43-A0C2-4E57-868A-194EA7995E3D}" srcOrd="3" destOrd="0" parTransId="{5A281A57-ED0C-4116-A6C3-9E5A37D5D436}" sibTransId="{75E4864C-5ECF-49F6-8BD0-B2D7A39BE70C}"/>
    <dgm:cxn modelId="{A93A5B4E-4F27-47BE-817C-B2AD69101A06}" srcId="{1FF9116B-01C0-436D-8161-DC992D97B83B}" destId="{871AB80C-1C65-4C70-A606-50D3A4CD61DE}" srcOrd="2" destOrd="0" parTransId="{2F837038-BEC6-499B-BC15-FACEA758A34D}" sibTransId="{CADCA171-5666-4A41-974E-65189F0EC1D7}"/>
    <dgm:cxn modelId="{C7F88B74-D807-4CB3-8F4D-B7EA563A5ACA}" type="presOf" srcId="{AAAE3736-8394-429D-AAC6-3BA6FAB18C78}" destId="{0B42EAD6-3E20-465A-9B69-F00931A6B4F0}" srcOrd="0" destOrd="2" presId="urn:microsoft.com/office/officeart/2005/8/layout/cycle1"/>
    <dgm:cxn modelId="{1E10D7A1-83B6-42F4-870A-44700704D2EC}" type="presOf" srcId="{1FF9116B-01C0-436D-8161-DC992D97B83B}" destId="{0B42EAD6-3E20-465A-9B69-F00931A6B4F0}" srcOrd="0" destOrd="0" presId="urn:microsoft.com/office/officeart/2005/8/layout/cycle1"/>
    <dgm:cxn modelId="{AEB979C1-A6AB-4950-98A8-5A38FD867733}" type="presOf" srcId="{871AB80C-1C65-4C70-A606-50D3A4CD61DE}" destId="{0B42EAD6-3E20-465A-9B69-F00931A6B4F0}" srcOrd="0" destOrd="3" presId="urn:microsoft.com/office/officeart/2005/8/layout/cycle1"/>
    <dgm:cxn modelId="{F21DB1C2-FDCE-4FC7-B38A-FA213DB2E064}" type="presOf" srcId="{3712A501-AF01-4A93-9D0C-F40105D00FCB}" destId="{0B42EAD6-3E20-465A-9B69-F00931A6B4F0}" srcOrd="0" destOrd="1" presId="urn:microsoft.com/office/officeart/2005/8/layout/cycle1"/>
    <dgm:cxn modelId="{B10CDDC6-2202-45DE-AE9D-657A386FD2BF}" type="presOf" srcId="{22F35948-EECB-47C6-88E0-E8B94587BC29}" destId="{6566D77E-8F87-4B34-97E0-F84B7120EC35}" srcOrd="0" destOrd="0" presId="urn:microsoft.com/office/officeart/2005/8/layout/cycle1"/>
    <dgm:cxn modelId="{6A911BCB-618A-4278-900C-AACB961345DC}" srcId="{1FF9116B-01C0-436D-8161-DC992D97B83B}" destId="{AAAE3736-8394-429D-AAC6-3BA6FAB18C78}" srcOrd="1" destOrd="0" parTransId="{9FA717CA-0229-449A-A397-15CD41A2D02F}" sibTransId="{7DF14DDC-FA65-4DAF-9BFA-17C31F519479}"/>
    <dgm:cxn modelId="{1D25AACF-296E-41E4-B63C-55D932B91A14}" srcId="{22F35948-EECB-47C6-88E0-E8B94587BC29}" destId="{1FF9116B-01C0-436D-8161-DC992D97B83B}" srcOrd="0" destOrd="0" parTransId="{39A850A0-054D-47AE-B346-35538261870A}" sibTransId="{2FE97BD4-33B8-4A82-9729-942B328ABC24}"/>
    <dgm:cxn modelId="{E0E167EE-5EDE-41C0-8DDC-D39746C6E61A}" srcId="{1FF9116B-01C0-436D-8161-DC992D97B83B}" destId="{3712A501-AF01-4A93-9D0C-F40105D00FCB}" srcOrd="0" destOrd="0" parTransId="{A99ABBA8-77DA-4F3E-92CC-76BC8F72A071}" sibTransId="{302E023C-65A5-4222-BC3C-1E79B7C50045}"/>
    <dgm:cxn modelId="{7EAD3388-52AF-4DB8-86DB-FF1CBF84BD8F}" type="presParOf" srcId="{6566D77E-8F87-4B34-97E0-F84B7120EC35}" destId="{0B42EAD6-3E20-465A-9B69-F00931A6B4F0}" srcOrd="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63FD1-EEAE-4D99-B532-DB3427C6EBC3}">
      <dsp:nvSpPr>
        <dsp:cNvPr id="0" name=""/>
        <dsp:cNvSpPr/>
      </dsp:nvSpPr>
      <dsp:spPr>
        <a:xfrm>
          <a:off x="1399286" y="196375"/>
          <a:ext cx="1269562" cy="1269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A8AB0-4947-4876-928F-6F785BC195EA}">
      <dsp:nvSpPr>
        <dsp:cNvPr id="0" name=""/>
        <dsp:cNvSpPr/>
      </dsp:nvSpPr>
      <dsp:spPr>
        <a:xfrm>
          <a:off x="1669848" y="466938"/>
          <a:ext cx="728437" cy="728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F73FEC-524B-477D-8B00-1503A3B90352}">
      <dsp:nvSpPr>
        <dsp:cNvPr id="0" name=""/>
        <dsp:cNvSpPr/>
      </dsp:nvSpPr>
      <dsp:spPr>
        <a:xfrm>
          <a:off x="993442" y="1861375"/>
          <a:ext cx="2081250" cy="859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>
              <a:solidFill>
                <a:srgbClr val="FF0000"/>
              </a:solidFill>
            </a:rPr>
            <a:t>Support and </a:t>
          </a:r>
          <a:r>
            <a:rPr lang="en-US" sz="2400" u="sng" kern="1200" dirty="0">
              <a:solidFill>
                <a:srgbClr val="FF0000"/>
              </a:solidFill>
            </a:rPr>
            <a:t>protect</a:t>
          </a:r>
          <a:r>
            <a:rPr lang="en-US" sz="2400" kern="1200" dirty="0">
              <a:solidFill>
                <a:srgbClr val="FF0000"/>
              </a:solidFill>
            </a:rPr>
            <a:t> body parts</a:t>
          </a:r>
          <a:r>
            <a:rPr lang="en-US" sz="2000" kern="1200" dirty="0">
              <a:solidFill>
                <a:srgbClr val="FF0000"/>
              </a:solidFill>
            </a:rPr>
            <a:t>.</a:t>
          </a:r>
        </a:p>
      </dsp:txBody>
      <dsp:txXfrm>
        <a:off x="993442" y="1861375"/>
        <a:ext cx="2081250" cy="859223"/>
      </dsp:txXfrm>
    </dsp:sp>
    <dsp:sp modelId="{92E7170F-0F0B-4575-8B48-4B06A9FC94D6}">
      <dsp:nvSpPr>
        <dsp:cNvPr id="0" name=""/>
        <dsp:cNvSpPr/>
      </dsp:nvSpPr>
      <dsp:spPr>
        <a:xfrm>
          <a:off x="3844755" y="196375"/>
          <a:ext cx="1269562" cy="1269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8057E-7280-4E87-AF99-8D781D100406}">
      <dsp:nvSpPr>
        <dsp:cNvPr id="0" name=""/>
        <dsp:cNvSpPr/>
      </dsp:nvSpPr>
      <dsp:spPr>
        <a:xfrm>
          <a:off x="4115317" y="466938"/>
          <a:ext cx="728437" cy="728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B5BC40-5381-44F1-A39D-E05EBE43DF84}">
      <dsp:nvSpPr>
        <dsp:cNvPr id="0" name=""/>
        <dsp:cNvSpPr/>
      </dsp:nvSpPr>
      <dsp:spPr>
        <a:xfrm>
          <a:off x="3438911" y="1861375"/>
          <a:ext cx="2081250" cy="859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>
              <a:solidFill>
                <a:srgbClr val="FF0000"/>
              </a:solidFill>
            </a:rPr>
            <a:t>Helps maintain </a:t>
          </a:r>
          <a:r>
            <a:rPr lang="en-US" sz="2400" u="sng" kern="1200" dirty="0">
              <a:solidFill>
                <a:srgbClr val="FF0000"/>
              </a:solidFill>
            </a:rPr>
            <a:t>homeostasis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3438911" y="1861375"/>
        <a:ext cx="2081250" cy="859223"/>
      </dsp:txXfrm>
    </dsp:sp>
    <dsp:sp modelId="{D56C256F-C6CF-4850-AEB2-2225313DA2C5}">
      <dsp:nvSpPr>
        <dsp:cNvPr id="0" name=""/>
        <dsp:cNvSpPr/>
      </dsp:nvSpPr>
      <dsp:spPr>
        <a:xfrm>
          <a:off x="2622020" y="3240911"/>
          <a:ext cx="1269562" cy="1269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2E12F1-F5AF-4E3E-9509-75EC5E943B40}">
      <dsp:nvSpPr>
        <dsp:cNvPr id="0" name=""/>
        <dsp:cNvSpPr/>
      </dsp:nvSpPr>
      <dsp:spPr>
        <a:xfrm>
          <a:off x="2892583" y="3511473"/>
          <a:ext cx="728437" cy="728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74294-6EC8-431F-BA33-FFA90E97C95B}">
      <dsp:nvSpPr>
        <dsp:cNvPr id="0" name=""/>
        <dsp:cNvSpPr/>
      </dsp:nvSpPr>
      <dsp:spPr>
        <a:xfrm>
          <a:off x="1509509" y="4981995"/>
          <a:ext cx="3494585" cy="707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>
              <a:solidFill>
                <a:srgbClr val="FF0000"/>
              </a:solidFill>
            </a:rPr>
            <a:t>Makes red </a:t>
          </a:r>
          <a:r>
            <a:rPr lang="en-US" sz="2400" u="sng" kern="1200" dirty="0">
              <a:solidFill>
                <a:srgbClr val="FF0000"/>
              </a:solidFill>
            </a:rPr>
            <a:t>blood</a:t>
          </a:r>
          <a:r>
            <a:rPr lang="en-US" sz="2400" kern="1200" dirty="0">
              <a:solidFill>
                <a:srgbClr val="FF0000"/>
              </a:solidFill>
            </a:rPr>
            <a:t> cells (red bone marrow</a:t>
          </a:r>
          <a:r>
            <a:rPr lang="en-US" sz="2400" kern="1200" dirty="0"/>
            <a:t>)</a:t>
          </a:r>
        </a:p>
      </dsp:txBody>
      <dsp:txXfrm>
        <a:off x="1509509" y="4981995"/>
        <a:ext cx="3494585" cy="7070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06578-F06C-4634-9D53-08589DFE9EEC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2AF116-3D92-42CC-8645-1099206C66DC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0EA36-6DA6-495F-AAA0-0BD0323C242F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Helps you move</a:t>
          </a:r>
        </a:p>
      </dsp:txBody>
      <dsp:txXfrm>
        <a:off x="1429899" y="2442"/>
        <a:ext cx="5083704" cy="1238008"/>
      </dsp:txXfrm>
    </dsp:sp>
    <dsp:sp modelId="{F940627A-174F-4F21-935D-00983D6E0F8B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C19AE1-9FDC-4996-9F49-7D8D0064F16D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C2918-775C-495C-8DBF-2020D0B8AC68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Helps you move materials through the body</a:t>
          </a:r>
        </a:p>
      </dsp:txBody>
      <dsp:txXfrm>
        <a:off x="1429899" y="1549953"/>
        <a:ext cx="5083704" cy="1238008"/>
      </dsp:txXfrm>
    </dsp:sp>
    <dsp:sp modelId="{FBC0BC68-E50A-4487-B378-00505D0CA96E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DE3A74-4A0E-4C8D-AAE5-8E714E9D3444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BA723-A4FC-4DBE-AF5E-4E82F24B62FE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Maintain homeostasis</a:t>
          </a:r>
        </a:p>
      </dsp:txBody>
      <dsp:txXfrm>
        <a:off x="1429899" y="3097464"/>
        <a:ext cx="5083704" cy="1238008"/>
      </dsp:txXfrm>
    </dsp:sp>
    <dsp:sp modelId="{C2F9E770-3B2C-4F59-BFA3-52EA66C5869D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6019C-DB01-4F9D-A4C8-2917521D89AB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D03546-6B92-4447-A547-E5C79155C3E6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Skeletal muscles work in pairs: one contracts and the other returns to its original length.</a:t>
          </a:r>
        </a:p>
      </dsp:txBody>
      <dsp:txXfrm>
        <a:off x="1429899" y="4644974"/>
        <a:ext cx="5083704" cy="12380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C6100-3D0B-4201-BE99-440430722387}">
      <dsp:nvSpPr>
        <dsp:cNvPr id="0" name=""/>
        <dsp:cNvSpPr/>
      </dsp:nvSpPr>
      <dsp:spPr>
        <a:xfrm>
          <a:off x="0" y="453650"/>
          <a:ext cx="6513603" cy="2165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520700" rIns="505528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solidFill>
                <a:srgbClr val="FF0000"/>
              </a:solidFill>
            </a:rPr>
            <a:t>Carries blood and nutrients to the cells of the body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solidFill>
                <a:srgbClr val="FF0000"/>
              </a:solidFill>
            </a:rPr>
            <a:t>Carries waste away from the cells, such as carbon dioxide.</a:t>
          </a:r>
        </a:p>
      </dsp:txBody>
      <dsp:txXfrm>
        <a:off x="0" y="453650"/>
        <a:ext cx="6513603" cy="2165625"/>
      </dsp:txXfrm>
    </dsp:sp>
    <dsp:sp modelId="{FF420F68-39BD-4B98-AE96-C9CC222B4244}">
      <dsp:nvSpPr>
        <dsp:cNvPr id="0" name=""/>
        <dsp:cNvSpPr/>
      </dsp:nvSpPr>
      <dsp:spPr>
        <a:xfrm>
          <a:off x="325680" y="84650"/>
          <a:ext cx="4559522" cy="73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Function</a:t>
          </a:r>
        </a:p>
      </dsp:txBody>
      <dsp:txXfrm>
        <a:off x="361706" y="120676"/>
        <a:ext cx="4487470" cy="665948"/>
      </dsp:txXfrm>
    </dsp:sp>
    <dsp:sp modelId="{598E933E-FF77-4F45-AB5B-0CE56B5AD872}">
      <dsp:nvSpPr>
        <dsp:cNvPr id="0" name=""/>
        <dsp:cNvSpPr/>
      </dsp:nvSpPr>
      <dsp:spPr>
        <a:xfrm>
          <a:off x="0" y="3123275"/>
          <a:ext cx="6513603" cy="267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520700" rIns="505528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solidFill>
                <a:srgbClr val="FF0000"/>
              </a:solidFill>
            </a:rPr>
            <a:t>Heart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solidFill>
                <a:srgbClr val="FF0000"/>
              </a:solidFill>
            </a:rPr>
            <a:t>Blood (made up of plasma, red blood cells, white blood cells &amp; platelets)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solidFill>
                <a:srgbClr val="FF0000"/>
              </a:solidFill>
            </a:rPr>
            <a:t>Veins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solidFill>
                <a:srgbClr val="FF0000"/>
              </a:solidFill>
            </a:rPr>
            <a:t>Arteries</a:t>
          </a:r>
        </a:p>
      </dsp:txBody>
      <dsp:txXfrm>
        <a:off x="0" y="3123275"/>
        <a:ext cx="6513603" cy="2677500"/>
      </dsp:txXfrm>
    </dsp:sp>
    <dsp:sp modelId="{F8FA6945-357E-4A8D-B750-244B0298C3B3}">
      <dsp:nvSpPr>
        <dsp:cNvPr id="0" name=""/>
        <dsp:cNvSpPr/>
      </dsp:nvSpPr>
      <dsp:spPr>
        <a:xfrm>
          <a:off x="325680" y="2754275"/>
          <a:ext cx="4559522" cy="73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Main Parts</a:t>
          </a:r>
        </a:p>
      </dsp:txBody>
      <dsp:txXfrm>
        <a:off x="361706" y="2790301"/>
        <a:ext cx="4487470" cy="6659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7A2C9-8EC0-4754-97E1-A0BDFED9B438}">
      <dsp:nvSpPr>
        <dsp:cNvPr id="0" name=""/>
        <dsp:cNvSpPr/>
      </dsp:nvSpPr>
      <dsp:spPr>
        <a:xfrm>
          <a:off x="0" y="618602"/>
          <a:ext cx="6269038" cy="224945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9D4407-D145-46B0-AFCB-AE3BBD4F1204}">
      <dsp:nvSpPr>
        <dsp:cNvPr id="0" name=""/>
        <dsp:cNvSpPr/>
      </dsp:nvSpPr>
      <dsp:spPr>
        <a:xfrm>
          <a:off x="504683" y="1284525"/>
          <a:ext cx="917605" cy="9176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925995-2199-432A-8497-F63ECD8D3140}">
      <dsp:nvSpPr>
        <dsp:cNvPr id="0" name=""/>
        <dsp:cNvSpPr/>
      </dsp:nvSpPr>
      <dsp:spPr>
        <a:xfrm>
          <a:off x="1926972" y="909141"/>
          <a:ext cx="2821067" cy="1668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570" tIns="176570" rIns="176570" bIns="17657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Function</a:t>
          </a:r>
        </a:p>
      </dsp:txBody>
      <dsp:txXfrm>
        <a:off x="1926972" y="909141"/>
        <a:ext cx="2821067" cy="1668374"/>
      </dsp:txXfrm>
    </dsp:sp>
    <dsp:sp modelId="{3690B264-8060-4DB3-A107-CCE64A3DC33D}">
      <dsp:nvSpPr>
        <dsp:cNvPr id="0" name=""/>
        <dsp:cNvSpPr/>
      </dsp:nvSpPr>
      <dsp:spPr>
        <a:xfrm>
          <a:off x="4748039" y="909141"/>
          <a:ext cx="1519115" cy="1668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570" tIns="176570" rIns="176570" bIns="17657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0000"/>
              </a:solidFill>
            </a:rPr>
            <a:t>Puts oxygen into the body &amp; removes Carbon dioxide</a:t>
          </a:r>
        </a:p>
      </dsp:txBody>
      <dsp:txXfrm>
        <a:off x="4748039" y="909141"/>
        <a:ext cx="1519115" cy="1668374"/>
      </dsp:txXfrm>
    </dsp:sp>
    <dsp:sp modelId="{18B5F61C-6D70-43E2-B945-E8EE66F81845}">
      <dsp:nvSpPr>
        <dsp:cNvPr id="0" name=""/>
        <dsp:cNvSpPr/>
      </dsp:nvSpPr>
      <dsp:spPr>
        <a:xfrm>
          <a:off x="0" y="3285148"/>
          <a:ext cx="6269038" cy="16683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2D1D81-9C38-4673-A455-CC46A4E82F1C}">
      <dsp:nvSpPr>
        <dsp:cNvPr id="0" name=""/>
        <dsp:cNvSpPr/>
      </dsp:nvSpPr>
      <dsp:spPr>
        <a:xfrm>
          <a:off x="504683" y="3660532"/>
          <a:ext cx="917605" cy="9176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1174D-7755-44DF-B8A3-032C843B4BEB}">
      <dsp:nvSpPr>
        <dsp:cNvPr id="0" name=""/>
        <dsp:cNvSpPr/>
      </dsp:nvSpPr>
      <dsp:spPr>
        <a:xfrm>
          <a:off x="1926972" y="3285148"/>
          <a:ext cx="2821067" cy="1668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570" tIns="176570" rIns="176570" bIns="17657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Main parts</a:t>
          </a:r>
        </a:p>
      </dsp:txBody>
      <dsp:txXfrm>
        <a:off x="1926972" y="3285148"/>
        <a:ext cx="2821067" cy="1668374"/>
      </dsp:txXfrm>
    </dsp:sp>
    <dsp:sp modelId="{8BCBEDCA-29E2-4D0B-B61F-16F9FBD93BE3}">
      <dsp:nvSpPr>
        <dsp:cNvPr id="0" name=""/>
        <dsp:cNvSpPr/>
      </dsp:nvSpPr>
      <dsp:spPr>
        <a:xfrm>
          <a:off x="4748039" y="3285148"/>
          <a:ext cx="1519115" cy="1668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570" tIns="176570" rIns="176570" bIns="17657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0000"/>
              </a:solidFill>
            </a:rPr>
            <a:t>Lungs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0000"/>
              </a:solidFill>
            </a:rPr>
            <a:t>Nasal passages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0000"/>
              </a:solidFill>
            </a:rPr>
            <a:t>Throat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0000"/>
              </a:solidFill>
            </a:rPr>
            <a:t>Nose </a:t>
          </a:r>
        </a:p>
      </dsp:txBody>
      <dsp:txXfrm>
        <a:off x="4748039" y="3285148"/>
        <a:ext cx="1519115" cy="16683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5366B-1132-481F-9744-E0D882CEF34D}">
      <dsp:nvSpPr>
        <dsp:cNvPr id="0" name=""/>
        <dsp:cNvSpPr/>
      </dsp:nvSpPr>
      <dsp:spPr>
        <a:xfrm>
          <a:off x="0" y="90793"/>
          <a:ext cx="6513603" cy="1352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Helps you maintain fluids (don’t dehydrate)</a:t>
          </a:r>
        </a:p>
      </dsp:txBody>
      <dsp:txXfrm>
        <a:off x="66025" y="156818"/>
        <a:ext cx="6381553" cy="1220470"/>
      </dsp:txXfrm>
    </dsp:sp>
    <dsp:sp modelId="{34B78F0D-905C-42CA-96BE-C25946AD5366}">
      <dsp:nvSpPr>
        <dsp:cNvPr id="0" name=""/>
        <dsp:cNvSpPr/>
      </dsp:nvSpPr>
      <dsp:spPr>
        <a:xfrm>
          <a:off x="0" y="1541233"/>
          <a:ext cx="6513603" cy="1352520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Helps you know your environment by feeling things around you</a:t>
          </a:r>
        </a:p>
      </dsp:txBody>
      <dsp:txXfrm>
        <a:off x="66025" y="1607258"/>
        <a:ext cx="6381553" cy="1220470"/>
      </dsp:txXfrm>
    </dsp:sp>
    <dsp:sp modelId="{53BB3992-CC9B-4A0B-9F9D-229042844C4F}">
      <dsp:nvSpPr>
        <dsp:cNvPr id="0" name=""/>
        <dsp:cNvSpPr/>
      </dsp:nvSpPr>
      <dsp:spPr>
        <a:xfrm>
          <a:off x="0" y="2991673"/>
          <a:ext cx="6513603" cy="1352520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Protect organs</a:t>
          </a:r>
        </a:p>
      </dsp:txBody>
      <dsp:txXfrm>
        <a:off x="66025" y="3057698"/>
        <a:ext cx="6381553" cy="1220470"/>
      </dsp:txXfrm>
    </dsp:sp>
    <dsp:sp modelId="{7973F7B2-909D-4009-9873-0AA8F70ED57B}">
      <dsp:nvSpPr>
        <dsp:cNvPr id="0" name=""/>
        <dsp:cNvSpPr/>
      </dsp:nvSpPr>
      <dsp:spPr>
        <a:xfrm>
          <a:off x="0" y="4442113"/>
          <a:ext cx="6513603" cy="135252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Remove waste</a:t>
          </a:r>
        </a:p>
      </dsp:txBody>
      <dsp:txXfrm>
        <a:off x="66025" y="4508138"/>
        <a:ext cx="6381553" cy="12204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2EAD6-3E20-465A-9B69-F00931A6B4F0}">
      <dsp:nvSpPr>
        <dsp:cNvPr id="0" name=""/>
        <dsp:cNvSpPr/>
      </dsp:nvSpPr>
      <dsp:spPr>
        <a:xfrm>
          <a:off x="314866" y="777"/>
          <a:ext cx="5883870" cy="5883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 dirty="0">
              <a:solidFill>
                <a:srgbClr val="FF0000"/>
              </a:solidFill>
            </a:rPr>
            <a:t>The main function of which system is to help protect inner organs from being damaged by an outside force?</a:t>
          </a:r>
          <a:endParaRPr lang="en-US" sz="4600" kern="1200" dirty="0">
            <a:solidFill>
              <a:srgbClr val="FF0000"/>
            </a:solidFill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b="1" kern="1200"/>
            <a:t>A </a:t>
          </a:r>
          <a:r>
            <a:rPr lang="en-US" sz="3600" kern="1200"/>
            <a:t>excretory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b="1" kern="1200"/>
            <a:t>B </a:t>
          </a:r>
          <a:r>
            <a:rPr lang="en-US" sz="3600" kern="1200"/>
            <a:t>nervous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b="1" kern="1200"/>
            <a:t>C </a:t>
          </a:r>
          <a:r>
            <a:rPr lang="en-US" sz="3600" kern="1200"/>
            <a:t>skeletal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b="1" kern="1200"/>
            <a:t>D </a:t>
          </a:r>
          <a:r>
            <a:rPr lang="en-US" sz="3600" kern="1200"/>
            <a:t>circulatory</a:t>
          </a:r>
        </a:p>
      </dsp:txBody>
      <dsp:txXfrm>
        <a:off x="314866" y="777"/>
        <a:ext cx="5883870" cy="5883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99C98EB-0442-4110-B739-A0E76808C2F0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1E5E4F-2AF5-4CDB-80AF-266F8B6A9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36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D447-8B2F-4165-89FB-48749A4C051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24C6-FCA3-4CA3-8B23-47CAA3DFF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3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D447-8B2F-4165-89FB-48749A4C051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24C6-FCA3-4CA3-8B23-47CAA3DFF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07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D447-8B2F-4165-89FB-48749A4C051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24C6-FCA3-4CA3-8B23-47CAA3DFF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3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D447-8B2F-4165-89FB-48749A4C051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24C6-FCA3-4CA3-8B23-47CAA3DFF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9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D447-8B2F-4165-89FB-48749A4C051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24C6-FCA3-4CA3-8B23-47CAA3DFF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9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D447-8B2F-4165-89FB-48749A4C051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24C6-FCA3-4CA3-8B23-47CAA3DFF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1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D447-8B2F-4165-89FB-48749A4C051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24C6-FCA3-4CA3-8B23-47CAA3DFF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0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D447-8B2F-4165-89FB-48749A4C051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24C6-FCA3-4CA3-8B23-47CAA3DFF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2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D447-8B2F-4165-89FB-48749A4C051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24C6-FCA3-4CA3-8B23-47CAA3DFF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4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D447-8B2F-4165-89FB-48749A4C051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24C6-FCA3-4CA3-8B23-47CAA3DFF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7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D447-8B2F-4165-89FB-48749A4C051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24C6-FCA3-4CA3-8B23-47CAA3DFF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67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FD447-8B2F-4165-89FB-48749A4C051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524C6-FCA3-4CA3-8B23-47CAA3DFF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4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getbodysmart.com/ap/muscularsystem/menu/images/muscles.jpg&amp;imgrefurl=http://www.getbodysmart.com/ap/muscularsystem/menu/menu.html&amp;h=420&amp;w=400&amp;tbnid=WJGNLBVA_YE8fM:&amp;zoom=1&amp;q=muscular%20system&amp;docid=rkGg6Ih-X9PYBM&amp;ei=gM2zVMOmGMOjgwT2wYPADg&amp;tbm=isch&amp;ved=0CD4QMygXMBc&amp;iact=rc&amp;uact=3&amp;dur=981&amp;page=1&amp;start=0&amp;ndsp=4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imgres?imgurl=http://www.imcpl.org/kids/blog/wp-content/uploads/2012/05/circulatorysystem.gif.pagespeed.ce.MhM26ofcDO.gif&amp;imgrefurl=http://www.imcpl.org/kids/blog/?p=12430&amp;h=463&amp;w=383&amp;tbnid=FAMHIGTJCFZ-vM:&amp;zoom=1&amp;q=circulatory%20system&amp;docid=13KFSJgsPWb2cM&amp;ei=Vs-zVLuxAoKUNtehg4gB&amp;tbm=isch&amp;ved=0CCQQMygIMAg&amp;iact=rc&amp;uact=3&amp;dur=4045&amp;page=1&amp;start=0&amp;ndsp=39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/url?sa=i&amp;rct=j&amp;q=integumentary+system&amp;source=images&amp;cd=&amp;cad=rja&amp;uact=8&amp;ved=0CAcQjRw&amp;url=http://www.rci.rutgers.edu/~uzwiak/AnatPhys/APFallLect7.html&amp;ei=A8mzVNOtHomWNsmCgpgJ&amp;bvm=bv.83339334,d.eXY&amp;psig=AFQjCNF49B0TGDMmBCmYHRbvJ8S9nMAwSA&amp;ust=1421154907194415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oogle.com/url?sa=i&amp;rct=j&amp;q=skeletal+system&amp;source=images&amp;cd=&amp;cad=rja&amp;uact=8&amp;ved=0CAcQjRw&amp;url=http://www.nationwidechildrens.org/body-system-skeletal&amp;ei=ZcqzVIPvJoefgwS3uoCYDA&amp;bvm=bv.83339334,d.eXY&amp;psig=AFQjCNF0NfBeVRN_3Ai-JTVCM_YiolWWLw&amp;ust=142115527166438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52E32-FDE4-4CFD-9C83-E70E8AA81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6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Vocabulary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E6F21-C798-4606-BD52-08F265F48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Homeostasis</a:t>
            </a:r>
          </a:p>
          <a:p>
            <a:pPr marL="514350" indent="-514350">
              <a:buAutoNum type="arabicPeriod"/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</a:t>
            </a:r>
          </a:p>
          <a:p>
            <a:pPr marL="514350" indent="-514350">
              <a:buAutoNum type="arabicPeriod"/>
            </a:pPr>
            <a:r>
              <a:rPr lang="en-US" sz="3200" dirty="0"/>
              <a:t>Digestive System</a:t>
            </a:r>
          </a:p>
          <a:p>
            <a:pPr marL="514350" indent="-514350">
              <a:buAutoNum type="arabicPeriod"/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Respiratory System</a:t>
            </a:r>
          </a:p>
          <a:p>
            <a:pPr marL="514350" indent="-514350">
              <a:buAutoNum type="arabicPeriod"/>
            </a:pPr>
            <a:r>
              <a:rPr lang="en-US" sz="3200" dirty="0"/>
              <a:t>Excretory System</a:t>
            </a:r>
          </a:p>
          <a:p>
            <a:pPr marL="514350" indent="-514350">
              <a:buAutoNum type="arabicPeriod"/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Circulator</a:t>
            </a:r>
            <a:r>
              <a:rPr lang="en-US" sz="3200" dirty="0"/>
              <a:t>y System</a:t>
            </a:r>
          </a:p>
          <a:p>
            <a:pPr marL="514350" indent="-514350">
              <a:buAutoNum type="arabicPeriod"/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Nervous System</a:t>
            </a:r>
          </a:p>
          <a:p>
            <a:pPr marL="514350" indent="-514350">
              <a:buAutoNum type="arabicPeriod"/>
            </a:pPr>
            <a:r>
              <a:rPr lang="en-US" sz="3200" dirty="0"/>
              <a:t>Muscular System</a:t>
            </a:r>
          </a:p>
          <a:p>
            <a:pPr marL="514350" indent="-514350">
              <a:buAutoNum type="arabicPeriod"/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Skeletal System</a:t>
            </a:r>
          </a:p>
        </p:txBody>
      </p:sp>
    </p:spTree>
    <p:extLst>
      <p:ext uri="{BB962C8B-B14F-4D97-AF65-F5344CB8AC3E}">
        <p14:creationId xmlns:p14="http://schemas.microsoft.com/office/powerpoint/2010/main" val="3825324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105" y="622852"/>
            <a:ext cx="4977976" cy="8216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Muscular System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http://t1.gstatic.com/images?q=tbn:ANd9GcSFRraCeaxwaHStMNsTyrzy640vVLEREmPcOLzlZowaju3qSJnD3Q">
            <a:hlinkClick r:id="rId3"/>
          </p:cNvPr>
          <p:cNvPicPr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38"/>
          <a:stretch/>
        </p:blipFill>
        <p:spPr bwMode="auto"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1948070"/>
            <a:ext cx="4977578" cy="4112901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Function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Helps you move.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Moves materials through the body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Main parts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Muscles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Tendons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Ligaments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Muscles in organs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684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en-US" dirty="0"/>
              <a:t>Three types of muscles found in the body: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83" y="2811104"/>
            <a:ext cx="4267520" cy="34174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7948" y="2682433"/>
            <a:ext cx="5459575" cy="3546083"/>
          </a:xfrm>
        </p:spPr>
        <p:txBody>
          <a:bodyPr>
            <a:normAutofit/>
          </a:bodyPr>
          <a:lstStyle/>
          <a:p>
            <a:pPr lvl="0"/>
            <a:r>
              <a:rPr lang="en-US" sz="4400" dirty="0">
                <a:solidFill>
                  <a:srgbClr val="FF0000"/>
                </a:solidFill>
              </a:rPr>
              <a:t>Cardiac</a:t>
            </a:r>
          </a:p>
          <a:p>
            <a:pPr lvl="0"/>
            <a:r>
              <a:rPr lang="en-US" sz="4400" dirty="0">
                <a:solidFill>
                  <a:srgbClr val="FF0000"/>
                </a:solidFill>
              </a:rPr>
              <a:t>Skeletal </a:t>
            </a:r>
          </a:p>
          <a:p>
            <a:pPr lvl="0"/>
            <a:r>
              <a:rPr lang="en-US" sz="4400" dirty="0">
                <a:solidFill>
                  <a:srgbClr val="FF0000"/>
                </a:solidFill>
              </a:rPr>
              <a:t>Smooth</a:t>
            </a:r>
          </a:p>
        </p:txBody>
      </p:sp>
    </p:spTree>
    <p:extLst>
      <p:ext uri="{BB962C8B-B14F-4D97-AF65-F5344CB8AC3E}">
        <p14:creationId xmlns:p14="http://schemas.microsoft.com/office/powerpoint/2010/main" val="1996280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Muscular Systems help you…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7EFAFDA-2913-4104-814B-B8ABC0F0FA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70675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0129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Interactions with other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/>
              <a:t>Works with the skeletal system to help you move by your muscles pulling on your bones. </a:t>
            </a:r>
          </a:p>
          <a:p>
            <a:r>
              <a:rPr lang="en-US" sz="3600" dirty="0"/>
              <a:t>Works with the nervous system and controls the types of movements: voluntary (under your control – ex: talking) and involuntary (NOT under your control – ex: heartbeat)</a:t>
            </a:r>
          </a:p>
        </p:txBody>
      </p:sp>
    </p:spTree>
    <p:extLst>
      <p:ext uri="{BB962C8B-B14F-4D97-AF65-F5344CB8AC3E}">
        <p14:creationId xmlns:p14="http://schemas.microsoft.com/office/powerpoint/2010/main" val="1456222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Circulatory (Cardiovascular) System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0E26723-1626-4D79-A5BC-96BB7315CA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55351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2290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helps you do…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53480" cy="4351338"/>
          </a:xfrm>
        </p:spPr>
        <p:txBody>
          <a:bodyPr/>
          <a:lstStyle/>
          <a:p>
            <a:pPr lvl="0"/>
            <a:r>
              <a:rPr lang="en-US" dirty="0"/>
              <a:t>Arteries help carry oxygenated blood away from the heart</a:t>
            </a:r>
          </a:p>
          <a:p>
            <a:pPr lvl="0"/>
            <a:r>
              <a:rPr lang="en-US" dirty="0"/>
              <a:t>Veins carry un-oxygenated blood toward the heart</a:t>
            </a:r>
          </a:p>
          <a:p>
            <a:pPr lvl="0"/>
            <a:r>
              <a:rPr lang="en-US" dirty="0"/>
              <a:t>Capillaries are tiny blood vessels that connect arteries and veins. Gas exchange takes place here. </a:t>
            </a:r>
          </a:p>
          <a:p>
            <a:endParaRPr lang="en-US" dirty="0"/>
          </a:p>
        </p:txBody>
      </p:sp>
      <p:pic>
        <p:nvPicPr>
          <p:cNvPr id="4" name="Picture 3" descr="http://t3.gstatic.com/images?q=tbn:ANd9GcQCxtoCE989uuE2w2nBIIOMPVHgz02_sCardZRwX8TTW__yGPLL:www.imcpl.org/kids/blog/wp-content/uploads/2012/05/circulatorysystem.gif.pagespeed.ce.MhM26ofcDO.gif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8" r="13726"/>
          <a:stretch/>
        </p:blipFill>
        <p:spPr bwMode="auto">
          <a:xfrm>
            <a:off x="7369810" y="582612"/>
            <a:ext cx="3440430" cy="51476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4131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Interactions with other systems: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3600" dirty="0"/>
              <a:t>Works with the respiratory system to help you transport oxygen and carbon dioxide.</a:t>
            </a:r>
          </a:p>
          <a:p>
            <a:pPr lvl="0"/>
            <a:r>
              <a:rPr lang="en-US" sz="3600" dirty="0"/>
              <a:t>Works with the excretory to help remove waste from the body.</a:t>
            </a:r>
          </a:p>
          <a:p>
            <a:r>
              <a:rPr lang="en-US" sz="3600" dirty="0"/>
              <a:t>Works with the digestive system to transport nutrients.</a:t>
            </a:r>
          </a:p>
          <a:p>
            <a:r>
              <a:rPr lang="en-US" sz="3600" dirty="0"/>
              <a:t>Works with the </a:t>
            </a:r>
            <a:r>
              <a:rPr lang="en-US" sz="3600"/>
              <a:t>muscular system to </a:t>
            </a:r>
            <a:r>
              <a:rPr lang="en-US" sz="3600" dirty="0"/>
              <a:t>help circulate nutrients.</a:t>
            </a:r>
          </a:p>
        </p:txBody>
      </p:sp>
    </p:spTree>
    <p:extLst>
      <p:ext uri="{BB962C8B-B14F-4D97-AF65-F5344CB8AC3E}">
        <p14:creationId xmlns:p14="http://schemas.microsoft.com/office/powerpoint/2010/main" val="3111460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Respiratory System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287450D-2DEA-4EB7-9C36-D05BD94F08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6490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2603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helps you do…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Breathe</a:t>
            </a:r>
          </a:p>
          <a:p>
            <a:r>
              <a:rPr lang="en-US" dirty="0">
                <a:solidFill>
                  <a:srgbClr val="FF0000"/>
                </a:solidFill>
              </a:rPr>
              <a:t>Sustain life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600" y="1387929"/>
            <a:ext cx="6742187" cy="523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38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Interactions with other systems: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Circulatory – transports vital materials to the cells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285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Human Body Systems</a:t>
            </a:r>
          </a:p>
        </p:txBody>
      </p:sp>
    </p:spTree>
    <p:extLst>
      <p:ext uri="{BB962C8B-B14F-4D97-AF65-F5344CB8AC3E}">
        <p14:creationId xmlns:p14="http://schemas.microsoft.com/office/powerpoint/2010/main" val="3453933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Digestive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640" y="804672"/>
            <a:ext cx="6281928" cy="5248656"/>
          </a:xfrm>
        </p:spPr>
        <p:txBody>
          <a:bodyPr anchor="ctr">
            <a:normAutofit/>
          </a:bodyPr>
          <a:lstStyle/>
          <a:p>
            <a:r>
              <a:rPr lang="en-US" sz="3600" dirty="0"/>
              <a:t>Function</a:t>
            </a:r>
          </a:p>
          <a:p>
            <a:pPr lvl="1"/>
            <a:r>
              <a:rPr lang="en-US" sz="3600" dirty="0">
                <a:solidFill>
                  <a:srgbClr val="FF0000"/>
                </a:solidFill>
              </a:rPr>
              <a:t>Takes food &amp; breaks it down into nutrients the body needs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9440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FE1151-0D14-4504-950C-EAFF3F3B9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9F4DAE-D0C6-4D03-A1ED-A5F5C826A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F6D14CB-71F7-47ED-B06E-5FA262A1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FF3E8156-726C-4AB4-9521-33E6A4C43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FCA7C0D9-C629-4C86-8B54-07006FC1B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6B7AFD9-E249-432F-85FD-DC2F4E768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57C24C62-E9E6-4E0A-8855-A47F435BF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CFF628F9-597E-4120-9EEF-017B857A0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0577406C-45C4-4C96-98FC-DBFA28B440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026A26F9-274A-48EF-BB7D-E0C8EA254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06A55F0F-DF8C-41D3-A6F7-936F4889E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F52952BD-E81C-4422-9FC3-38921BEE0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E547F221-63E0-44E1-AF13-8C8776FA72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EA309391-0E7C-4A18-B861-19D1C76C4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1B4CD058-5549-4D4C-B804-E2C0D48E4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4030C2E4-7A11-43C9-B699-68BFE37FE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B5FED9E-3C99-4661-9D1D-4314A83E2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E6A1647D-EF37-4A87-B92F-BE8AAD59D8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B6131042-DFB6-4FEE-915B-06C44E4026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76E51552-16F9-47F1-BDD1-E4DB3D95B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6B8D369-7D22-49ED-AD82-0B7A460F4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178DEAEF-5CE8-4AA3-9ACA-7C28589CB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5D27EAFD-D0DE-43D4-9D1B-9AEFBF14D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24D3ABC-09C0-48E7-AA0A-0907A545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E9ED457-A0AC-4B64-9428-D7AA91A69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22">
              <a:extLst>
                <a:ext uri="{FF2B5EF4-FFF2-40B4-BE49-F238E27FC236}">
                  <a16:creationId xmlns:a16="http://schemas.microsoft.com/office/drawing/2014/main" id="{3CCDDEAD-1A32-443F-ADEA-61F1AA0CC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12DAEA5-8744-49F1-9CF4-2110071FE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</a:rPr>
              <a:t>Digestive System</a:t>
            </a:r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66970A32-FB32-4881-8378-298B88BED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264" y="803186"/>
            <a:ext cx="6269015" cy="2978319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Teeth">
            <a:extLst>
              <a:ext uri="{FF2B5EF4-FFF2-40B4-BE49-F238E27FC236}">
                <a16:creationId xmlns:a16="http://schemas.microsoft.com/office/drawing/2014/main" id="{BC91B142-C139-4268-9628-413E6A3D0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22860" y="964051"/>
            <a:ext cx="2653976" cy="2653976"/>
          </a:xfrm>
          <a:prstGeom prst="rect">
            <a:avLst/>
          </a:prstGeom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3820886"/>
            <a:ext cx="6281873" cy="2230922"/>
          </a:xfrm>
        </p:spPr>
        <p:txBody>
          <a:bodyPr>
            <a:noAutofit/>
          </a:bodyPr>
          <a:lstStyle/>
          <a:p>
            <a:r>
              <a:rPr lang="en-US" sz="2400" dirty="0"/>
              <a:t>Main parts: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Mouth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Stomach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Liver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Pancreas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Small intestines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Large intestines</a:t>
            </a:r>
          </a:p>
        </p:txBody>
      </p:sp>
    </p:spTree>
    <p:extLst>
      <p:ext uri="{BB962C8B-B14F-4D97-AF65-F5344CB8AC3E}">
        <p14:creationId xmlns:p14="http://schemas.microsoft.com/office/powerpoint/2010/main" val="2800598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helps you do…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944" y="1825625"/>
            <a:ext cx="6159535" cy="4351338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It provides nutrients to your body’s cells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079" y="864852"/>
            <a:ext cx="5455020" cy="549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82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Interactions with other systems: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Circulatory – helps transport nutrients to the body’s cells </a:t>
            </a:r>
          </a:p>
        </p:txBody>
      </p:sp>
    </p:spTree>
    <p:extLst>
      <p:ext uri="{BB962C8B-B14F-4D97-AF65-F5344CB8AC3E}">
        <p14:creationId xmlns:p14="http://schemas.microsoft.com/office/powerpoint/2010/main" val="3530640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17BE31F-A129-45DD-8071-A63EC47D9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CA163AC-F477-454A-9FB4-81324C004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09D7097-03A6-4239-A2E0-784E82C23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13887E5-2F5F-4C9D-92F5-F80D937A8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7A4F98D-BAD2-4F7F-93D3-FD86C479A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FBA2120E-6E1E-4A2B-9CD8-94C39AD806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264DA4AC-C3A7-46CE-96BA-018B8FCFEF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A73A5202-BD67-46B2-9FAB-C1B28AB42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01E70EE5-EE26-44BD-A18E-777A1A3D52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504A980C-59CB-46F2-A571-87612CDD2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B353B73E-7D3C-4184-87FD-295B6B341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2EF8F173-9834-4DD9-B995-3F8DAAAE7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8A9567B5-6E50-4B28-8AC5-CDC159A89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F98F9214-A978-485D-814B-5FE3EC570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80A8AB3C-056D-4907-ACF6-ABD5BA905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CF51BEC3-1414-4B86-B1E1-0051FF181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F69D94F0-358D-4931-B5CA-5A223180D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5CFB12DB-F2CC-466C-828B-009EA7B57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43D8F6E9-0540-4297-A310-D7C9FA65A0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077E47D8-A4D7-46C2-9EF0-AF1C777C2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F1D21ED2-F5A9-4411-934F-B972429F4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E2EDE38A-AE13-4408-9B8B-EE6F62C91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3630CEB6-A7D8-45A1-AC44-147C2AF13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3118EC2-A2C7-4CDB-887C-21E0B0C43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7D642C1-20ED-4515-B19F-47B6CC8341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Isosceles Triangle 22">
              <a:extLst>
                <a:ext uri="{FF2B5EF4-FFF2-40B4-BE49-F238E27FC236}">
                  <a16:creationId xmlns:a16="http://schemas.microsoft.com/office/drawing/2014/main" id="{0E5C6FE8-B8C9-4163-830B-3F8E408E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3A09EDA-AF27-4D31-8A57-4407E0574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Excretory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602" r="-1" b="40875"/>
          <a:stretch/>
        </p:blipFill>
        <p:spPr>
          <a:xfrm>
            <a:off x="5115908" y="804036"/>
            <a:ext cx="6274561" cy="2977469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4267830"/>
            <a:ext cx="6281873" cy="1783977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Functions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Removes wastes from blood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Removes harmful substances from blood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Regulates body fluids </a:t>
            </a:r>
          </a:p>
        </p:txBody>
      </p:sp>
    </p:spTree>
    <p:extLst>
      <p:ext uri="{BB962C8B-B14F-4D97-AF65-F5344CB8AC3E}">
        <p14:creationId xmlns:p14="http://schemas.microsoft.com/office/powerpoint/2010/main" val="3277615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Excretory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8332"/>
            <a:ext cx="6537791" cy="4351338"/>
          </a:xfrm>
        </p:spPr>
        <p:txBody>
          <a:bodyPr>
            <a:normAutofit/>
          </a:bodyPr>
          <a:lstStyle/>
          <a:p>
            <a:r>
              <a:rPr lang="en-US" sz="3200" dirty="0"/>
              <a:t>Main Parts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Kidneys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Urinary bladder 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736" y="1613900"/>
            <a:ext cx="4727143" cy="462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76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helps you do…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 homeostasis</a:t>
            </a:r>
          </a:p>
          <a:p>
            <a:r>
              <a:rPr lang="en-US" dirty="0"/>
              <a:t>Removes waste </a:t>
            </a:r>
          </a:p>
        </p:txBody>
      </p:sp>
    </p:spTree>
    <p:extLst>
      <p:ext uri="{BB962C8B-B14F-4D97-AF65-F5344CB8AC3E}">
        <p14:creationId xmlns:p14="http://schemas.microsoft.com/office/powerpoint/2010/main" val="155309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system does it interact with: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Circulatory – to help remove waste from the blood </a:t>
            </a:r>
          </a:p>
        </p:txBody>
      </p:sp>
    </p:spTree>
    <p:extLst>
      <p:ext uri="{BB962C8B-B14F-4D97-AF65-F5344CB8AC3E}">
        <p14:creationId xmlns:p14="http://schemas.microsoft.com/office/powerpoint/2010/main" val="15042633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9498" y="908344"/>
            <a:ext cx="5244301" cy="1538130"/>
          </a:xfrm>
        </p:spPr>
        <p:txBody>
          <a:bodyPr>
            <a:normAutofit/>
          </a:bodyPr>
          <a:lstStyle/>
          <a:p>
            <a:r>
              <a:rPr lang="en-US"/>
              <a:t>Immune/ Lymphatic System 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B6C29DB0-17E9-42FF-986E-0B7F493F4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115AD956-A5B6-4760-B8B2-11E2DF6B0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Picture 3" descr="A close up of a map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912" y="1450448"/>
            <a:ext cx="3162464" cy="394851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1158" y="2706865"/>
            <a:ext cx="5383652" cy="347009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Functions</a:t>
            </a:r>
          </a:p>
          <a:p>
            <a:pPr lvl="1"/>
            <a:r>
              <a:rPr lang="en-US" sz="3600" dirty="0">
                <a:solidFill>
                  <a:srgbClr val="FF0000"/>
                </a:solidFill>
              </a:rPr>
              <a:t>Fights off disease</a:t>
            </a:r>
          </a:p>
        </p:txBody>
      </p:sp>
    </p:spTree>
    <p:extLst>
      <p:ext uri="{BB962C8B-B14F-4D97-AF65-F5344CB8AC3E}">
        <p14:creationId xmlns:p14="http://schemas.microsoft.com/office/powerpoint/2010/main" val="23675016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Immune/ Lymphatic System 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close up of a map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0" y="1629089"/>
            <a:ext cx="2899368" cy="36200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Main Parts</a:t>
            </a:r>
          </a:p>
          <a:p>
            <a:pPr lvl="1"/>
            <a:r>
              <a:rPr lang="en-US" sz="4000" dirty="0">
                <a:solidFill>
                  <a:srgbClr val="FF0000"/>
                </a:solidFill>
              </a:rPr>
              <a:t>Lymph nodes</a:t>
            </a:r>
          </a:p>
          <a:p>
            <a:pPr lvl="1"/>
            <a:r>
              <a:rPr lang="en-US" sz="4000" dirty="0">
                <a:solidFill>
                  <a:srgbClr val="FF0000"/>
                </a:solidFill>
              </a:rPr>
              <a:t>White blood cells</a:t>
            </a:r>
          </a:p>
          <a:p>
            <a:pPr lvl="1"/>
            <a:r>
              <a:rPr lang="en-US" sz="4000" dirty="0">
                <a:solidFill>
                  <a:srgbClr val="FF0000"/>
                </a:solidFill>
              </a:rPr>
              <a:t>Skin </a:t>
            </a:r>
          </a:p>
        </p:txBody>
      </p:sp>
    </p:spTree>
    <p:extLst>
      <p:ext uri="{BB962C8B-B14F-4D97-AF65-F5344CB8AC3E}">
        <p14:creationId xmlns:p14="http://schemas.microsoft.com/office/powerpoint/2010/main" val="2396255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Nervous System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drawing of a person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06" y="1629089"/>
            <a:ext cx="3022717" cy="36200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Functions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Controls all body’s functions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Senses and recognizes information from inside and outside of the body </a:t>
            </a:r>
          </a:p>
        </p:txBody>
      </p:sp>
    </p:spTree>
    <p:extLst>
      <p:ext uri="{BB962C8B-B14F-4D97-AF65-F5344CB8AC3E}">
        <p14:creationId xmlns:p14="http://schemas.microsoft.com/office/powerpoint/2010/main" val="4274560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helps you do…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Maintain a healthy body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926181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Interactions with other systems: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59535" cy="4351338"/>
          </a:xfrm>
        </p:spPr>
        <p:txBody>
          <a:bodyPr/>
          <a:lstStyle/>
          <a:p>
            <a:r>
              <a:rPr lang="en-US" dirty="0"/>
              <a:t>Circulatory, integumentary, lymphatic – helps fight diseases </a:t>
            </a:r>
          </a:p>
        </p:txBody>
      </p:sp>
    </p:spTree>
    <p:extLst>
      <p:ext uri="{BB962C8B-B14F-4D97-AF65-F5344CB8AC3E}">
        <p14:creationId xmlns:p14="http://schemas.microsoft.com/office/powerpoint/2010/main" val="42806647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Reproductive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Functions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Produces offspring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Continuation of the species</a:t>
            </a:r>
          </a:p>
          <a:p>
            <a:pPr marL="457200" lvl="1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lvl="1"/>
            <a:endParaRPr lang="en-US" sz="2800" dirty="0">
              <a:solidFill>
                <a:srgbClr val="FF0000"/>
              </a:solidFill>
            </a:endParaRPr>
          </a:p>
          <a:p>
            <a:pPr lvl="1"/>
            <a:endParaRPr lang="en-US" sz="28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Endocrine System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Functions</a:t>
            </a:r>
          </a:p>
          <a:p>
            <a:r>
              <a:rPr lang="en-US" altLang="en-US" dirty="0">
                <a:solidFill>
                  <a:srgbClr val="FF1D19"/>
                </a:solidFill>
              </a:rPr>
              <a:t>controls many body processes by means of chemical messages, like hormones.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2697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helps you do…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Continuation of the species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485178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800"/>
              <a:t>Integumentary (Skin)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4041053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Function</a:t>
            </a:r>
          </a:p>
          <a:p>
            <a:pPr lvl="1"/>
            <a:r>
              <a:rPr lang="en-US" sz="2600" dirty="0">
                <a:solidFill>
                  <a:srgbClr val="FF0000"/>
                </a:solidFill>
              </a:rPr>
              <a:t>1</a:t>
            </a:r>
            <a:r>
              <a:rPr lang="en-US" sz="2600" baseline="30000" dirty="0">
                <a:solidFill>
                  <a:srgbClr val="FF0000"/>
                </a:solidFill>
              </a:rPr>
              <a:t>st</a:t>
            </a:r>
            <a:r>
              <a:rPr lang="en-US" sz="2600" dirty="0">
                <a:solidFill>
                  <a:srgbClr val="FF0000"/>
                </a:solidFill>
              </a:rPr>
              <a:t> line of defense against disease</a:t>
            </a:r>
          </a:p>
          <a:p>
            <a:pPr lvl="1"/>
            <a:r>
              <a:rPr lang="en-US" sz="2600" dirty="0">
                <a:solidFill>
                  <a:srgbClr val="FF0000"/>
                </a:solidFill>
              </a:rPr>
              <a:t>Helps maintain body temperature</a:t>
            </a:r>
          </a:p>
          <a:p>
            <a:pPr lvl="1"/>
            <a:r>
              <a:rPr lang="en-US" sz="2600" dirty="0">
                <a:solidFill>
                  <a:srgbClr val="FF0000"/>
                </a:solidFill>
              </a:rPr>
              <a:t>Keeps fluids inside</a:t>
            </a:r>
          </a:p>
          <a:p>
            <a:endParaRPr lang="en-US" sz="2600" dirty="0">
              <a:solidFill>
                <a:srgbClr val="FF0000"/>
              </a:solidFill>
            </a:endParaRPr>
          </a:p>
          <a:p>
            <a:r>
              <a:rPr lang="en-US" sz="2600" dirty="0">
                <a:solidFill>
                  <a:srgbClr val="FF0000"/>
                </a:solidFill>
              </a:rPr>
              <a:t>Main Parts</a:t>
            </a:r>
          </a:p>
          <a:p>
            <a:pPr lvl="1"/>
            <a:r>
              <a:rPr lang="en-US" sz="2600" dirty="0">
                <a:solidFill>
                  <a:srgbClr val="FF0000"/>
                </a:solidFill>
              </a:rPr>
              <a:t>Skin</a:t>
            </a:r>
          </a:p>
          <a:p>
            <a:pPr lvl="1"/>
            <a:r>
              <a:rPr lang="en-US" sz="2600" dirty="0">
                <a:solidFill>
                  <a:srgbClr val="FF0000"/>
                </a:solidFill>
              </a:rPr>
              <a:t>Sweat glands</a:t>
            </a:r>
          </a:p>
          <a:p>
            <a:pPr lvl="1"/>
            <a:r>
              <a:rPr lang="en-US" sz="2600" dirty="0">
                <a:solidFill>
                  <a:srgbClr val="FF0000"/>
                </a:solidFill>
              </a:rPr>
              <a:t>Hair </a:t>
            </a:r>
          </a:p>
          <a:p>
            <a:pPr lvl="1"/>
            <a:r>
              <a:rPr lang="en-US" sz="2600" dirty="0">
                <a:solidFill>
                  <a:srgbClr val="FF0000"/>
                </a:solidFill>
              </a:rPr>
              <a:t>nails</a:t>
            </a:r>
          </a:p>
          <a:p>
            <a:pPr lvl="1"/>
            <a:endParaRPr lang="en-US" sz="1400" dirty="0"/>
          </a:p>
        </p:txBody>
      </p:sp>
      <p:pic>
        <p:nvPicPr>
          <p:cNvPr id="4" name="irc_mi" descr="http://www.rci.rutgers.edu/~uzwiak/AnatPhys/APFallLect7_files/image001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7763" y="1004528"/>
            <a:ext cx="6250769" cy="4688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93996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/>
              <a:t>What it helps you do…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1401E67-ADC4-4E7C-B0D2-EE0DE5CA17B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5818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FFFFFF"/>
                </a:solidFill>
              </a:rPr>
              <a:t>Science Closure</a:t>
            </a:r>
            <a:br>
              <a:rPr lang="en-US" altLang="en-US" dirty="0">
                <a:solidFill>
                  <a:srgbClr val="FFFFFF"/>
                </a:solidFill>
              </a:rPr>
            </a:br>
            <a:r>
              <a:rPr lang="en-US" altLang="en-US" dirty="0">
                <a:solidFill>
                  <a:srgbClr val="FFFFFF"/>
                </a:solidFill>
              </a:rPr>
              <a:t>1/8/2021</a:t>
            </a:r>
          </a:p>
        </p:txBody>
      </p:sp>
      <p:graphicFrame>
        <p:nvGraphicFramePr>
          <p:cNvPr id="10244" name="Content Placeholder 14">
            <a:extLst>
              <a:ext uri="{FF2B5EF4-FFF2-40B4-BE49-F238E27FC236}">
                <a16:creationId xmlns:a16="http://schemas.microsoft.com/office/drawing/2014/main" id="{EFBC99BC-55E3-4CCF-872F-B65887D11E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40417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3766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181" y="1528333"/>
            <a:ext cx="5862334" cy="4351338"/>
          </a:xfrm>
        </p:spPr>
        <p:txBody>
          <a:bodyPr>
            <a:normAutofit/>
          </a:bodyPr>
          <a:lstStyle/>
          <a:p>
            <a:r>
              <a:rPr lang="en-US" sz="3200" dirty="0"/>
              <a:t>Main Parts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Brain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Nerves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Spinal cord</a:t>
            </a:r>
          </a:p>
          <a:p>
            <a:pPr marL="457200" lvl="1" indent="0">
              <a:buNone/>
            </a:pPr>
            <a:r>
              <a:rPr lang="en-US" sz="28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381" y="545786"/>
            <a:ext cx="5015516" cy="600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60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helps you do…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Move</a:t>
            </a:r>
          </a:p>
          <a:p>
            <a:r>
              <a:rPr lang="en-US" sz="3600" dirty="0"/>
              <a:t>Sense things from the environment</a:t>
            </a:r>
          </a:p>
          <a:p>
            <a:r>
              <a:rPr lang="en-US" sz="3600" dirty="0"/>
              <a:t>And much more! </a:t>
            </a:r>
          </a:p>
        </p:txBody>
      </p:sp>
    </p:spTree>
    <p:extLst>
      <p:ext uri="{BB962C8B-B14F-4D97-AF65-F5344CB8AC3E}">
        <p14:creationId xmlns:p14="http://schemas.microsoft.com/office/powerpoint/2010/main" val="4099917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Interactions with other systems: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All systems – helps keep the systems functioning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68922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Skeletal System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F3BD7C4-59BB-43B7-9D7E-D367B7C2E2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686537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8646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233" y="979839"/>
            <a:ext cx="3594100" cy="538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Skeletal System: Parts &amp;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8357"/>
            <a:ext cx="10515600" cy="5243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Main parts: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Bones</a:t>
            </a:r>
          </a:p>
          <a:p>
            <a:pPr lvl="1"/>
            <a:r>
              <a:rPr lang="en-US" sz="2800" u="sng" dirty="0">
                <a:solidFill>
                  <a:srgbClr val="FF0000"/>
                </a:solidFill>
              </a:rPr>
              <a:t>Cartilage</a:t>
            </a:r>
            <a:r>
              <a:rPr lang="en-US" sz="2800" dirty="0">
                <a:solidFill>
                  <a:srgbClr val="FF0000"/>
                </a:solidFill>
              </a:rPr>
              <a:t>	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Connective </a:t>
            </a:r>
            <a:r>
              <a:rPr lang="en-US" sz="2800" u="sng" dirty="0">
                <a:solidFill>
                  <a:srgbClr val="FF0000"/>
                </a:solidFill>
              </a:rPr>
              <a:t>Tissue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/>
              <a:t>Function:</a:t>
            </a:r>
          </a:p>
          <a:p>
            <a:pPr lvl="1"/>
            <a:r>
              <a:rPr lang="en-US" sz="2800" dirty="0"/>
              <a:t>Helps </a:t>
            </a:r>
            <a:r>
              <a:rPr lang="en-US" sz="2800" u="sng" dirty="0"/>
              <a:t>support</a:t>
            </a:r>
            <a:r>
              <a:rPr lang="en-US" sz="2800" dirty="0"/>
              <a:t> your body parts</a:t>
            </a:r>
          </a:p>
          <a:p>
            <a:pPr lvl="1"/>
            <a:r>
              <a:rPr lang="en-US" sz="2800" dirty="0"/>
              <a:t>Helps support your body during </a:t>
            </a:r>
            <a:r>
              <a:rPr lang="en-US" sz="2800" u="sng" dirty="0"/>
              <a:t>movement</a:t>
            </a:r>
          </a:p>
          <a:p>
            <a:pPr lvl="1"/>
            <a:r>
              <a:rPr lang="en-US" sz="2800" u="sng" dirty="0"/>
              <a:t>Helps protect your major organs:</a:t>
            </a:r>
          </a:p>
          <a:p>
            <a:pPr lvl="2"/>
            <a:r>
              <a:rPr lang="en-US" dirty="0"/>
              <a:t>Skull protects the brain</a:t>
            </a:r>
          </a:p>
          <a:p>
            <a:pPr lvl="2"/>
            <a:r>
              <a:rPr lang="en-US" dirty="0"/>
              <a:t>Sternum and ribs protects the heart and lungs</a:t>
            </a:r>
          </a:p>
          <a:p>
            <a:pPr lvl="2"/>
            <a:r>
              <a:rPr lang="en-US" dirty="0"/>
              <a:t>Vertebra protect the spinal cord</a:t>
            </a:r>
          </a:p>
        </p:txBody>
      </p:sp>
    </p:spTree>
    <p:extLst>
      <p:ext uri="{BB962C8B-B14F-4D97-AF65-F5344CB8AC3E}">
        <p14:creationId xmlns:p14="http://schemas.microsoft.com/office/powerpoint/2010/main" val="975692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Skeletal System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35880" cy="435133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Works with the muscular system to help you move</a:t>
            </a:r>
            <a:r>
              <a:rPr lang="en-US" dirty="0"/>
              <a:t>.</a:t>
            </a:r>
          </a:p>
        </p:txBody>
      </p:sp>
      <p:pic>
        <p:nvPicPr>
          <p:cNvPr id="4" name="irc_mi" descr="http://www.nationwidechildrens.org/Document/Get/113280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"/>
          <a:stretch/>
        </p:blipFill>
        <p:spPr bwMode="auto">
          <a:xfrm>
            <a:off x="7254240" y="605790"/>
            <a:ext cx="3773487" cy="55711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3171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728</Words>
  <Application>Microsoft Office PowerPoint</Application>
  <PresentationFormat>Widescreen</PresentationFormat>
  <Paragraphs>173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Vocabulary Terms</vt:lpstr>
      <vt:lpstr>Human Body Systems</vt:lpstr>
      <vt:lpstr>Nervous System</vt:lpstr>
      <vt:lpstr>Nervous System</vt:lpstr>
      <vt:lpstr>What it helps you do…</vt:lpstr>
      <vt:lpstr>Interactions with other systems:</vt:lpstr>
      <vt:lpstr>Skeletal System</vt:lpstr>
      <vt:lpstr>Skeletal System: Parts &amp; Function</vt:lpstr>
      <vt:lpstr>Skeletal System Interactions</vt:lpstr>
      <vt:lpstr>Muscular System</vt:lpstr>
      <vt:lpstr>Three types of muscles found in the body:</vt:lpstr>
      <vt:lpstr>Muscular Systems help you…</vt:lpstr>
      <vt:lpstr>Interactions with other systems</vt:lpstr>
      <vt:lpstr>Circulatory (Cardiovascular) System</vt:lpstr>
      <vt:lpstr>What it helps you do…</vt:lpstr>
      <vt:lpstr>Interactions with other systems:</vt:lpstr>
      <vt:lpstr>Respiratory System</vt:lpstr>
      <vt:lpstr>What it helps you do…</vt:lpstr>
      <vt:lpstr>Interactions with other systems:</vt:lpstr>
      <vt:lpstr>Digestive System</vt:lpstr>
      <vt:lpstr>Digestive System</vt:lpstr>
      <vt:lpstr>What it helps you do…</vt:lpstr>
      <vt:lpstr>Interactions with other systems:</vt:lpstr>
      <vt:lpstr>Excretory System</vt:lpstr>
      <vt:lpstr>Excretory System</vt:lpstr>
      <vt:lpstr>What it helps you do…</vt:lpstr>
      <vt:lpstr>What system does it interact with:</vt:lpstr>
      <vt:lpstr>Immune/ Lymphatic System </vt:lpstr>
      <vt:lpstr>Immune/ Lymphatic System </vt:lpstr>
      <vt:lpstr>What it helps you do…</vt:lpstr>
      <vt:lpstr>Interactions with other systems:</vt:lpstr>
      <vt:lpstr>PowerPoint Presentation</vt:lpstr>
      <vt:lpstr>What it helps you do…</vt:lpstr>
      <vt:lpstr>Integumentary (Skin) System</vt:lpstr>
      <vt:lpstr>What it helps you do…</vt:lpstr>
      <vt:lpstr>Science Closure 1/8/2021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1/7/2021 In your Science Notebook identify the type of cell drawn below. Also draw and label it’s parts.</dc:title>
  <dc:creator>Ebony Stanford</dc:creator>
  <cp:lastModifiedBy>Ebony Stanford</cp:lastModifiedBy>
  <cp:revision>5</cp:revision>
  <dcterms:created xsi:type="dcterms:W3CDTF">2021-01-07T13:38:59Z</dcterms:created>
  <dcterms:modified xsi:type="dcterms:W3CDTF">2021-01-11T13:29:59Z</dcterms:modified>
</cp:coreProperties>
</file>