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1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2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5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8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3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4CE-7CCD-47E3-831A-916D78579A4F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454F-668E-41F6-8C40-E81AB12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0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r>
              <a:rPr lang="en-US" dirty="0" smtClean="0"/>
              <a:t>Due 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Read pages 22-28 in science textbook and answer questions 1-9 on page 29. </a:t>
            </a:r>
            <a:r>
              <a:rPr lang="en-US" dirty="0" smtClean="0">
                <a:solidFill>
                  <a:srgbClr val="FF0000"/>
                </a:solidFill>
              </a:rPr>
              <a:t>Write answers only on a loose leaf sheet of paper to be turned in to your class tray by Wed 10/18/17.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Online Book Details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Website: </a:t>
            </a:r>
            <a:r>
              <a:rPr lang="en-US" dirty="0" smtClean="0"/>
              <a:t>my.hrw.com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Username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cpatriots6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Password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4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Homework Due Wed</vt:lpstr>
    </vt:vector>
  </TitlesOfParts>
  <Company>New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Due Wed</dc:title>
  <dc:creator>Ebony</dc:creator>
  <cp:lastModifiedBy>Ebony</cp:lastModifiedBy>
  <cp:revision>2</cp:revision>
  <dcterms:created xsi:type="dcterms:W3CDTF">2017-10-15T21:15:22Z</dcterms:created>
  <dcterms:modified xsi:type="dcterms:W3CDTF">2017-10-15T21:18:43Z</dcterms:modified>
</cp:coreProperties>
</file>